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8" r:id="rId3"/>
    <p:sldId id="260" r:id="rId4"/>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6C6D"/>
    <a:srgbClr val="85A56E"/>
    <a:srgbClr val="231F20"/>
    <a:srgbClr val="F1C0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8"/>
    <p:restoredTop sz="95574"/>
  </p:normalViewPr>
  <p:slideViewPr>
    <p:cSldViewPr snapToGrid="0">
      <p:cViewPr varScale="1">
        <p:scale>
          <a:sx n="55" d="100"/>
          <a:sy n="55" d="100"/>
        </p:scale>
        <p:origin x="222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en-GB"/>
              <a:t>Click to edit Master title style</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172886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302374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281262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B055AD3C-9230-EF4F-9FC4-B15CEE54812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922113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en-GB"/>
              <a:t>Click to edit Master title style</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B055AD3C-9230-EF4F-9FC4-B15CEE54812F}" type="datetimeFigureOut">
              <a:rPr lang="en-US" smtClean="0"/>
              <a:t>8/19/2024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38454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B055AD3C-9230-EF4F-9FC4-B15CEE54812F}"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846164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4" name="Content Placeholder 3"/>
          <p:cNvSpPr>
            <a:spLocks noGrp="1"/>
          </p:cNvSpPr>
          <p:nvPr>
            <p:ph sz="half" idx="2"/>
          </p:nvPr>
        </p:nvSpPr>
        <p:spPr>
          <a:xfrm>
            <a:off x="520713" y="3905482"/>
            <a:ext cx="3198096"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en-GB"/>
              <a:t>Click to edit Master text styles</a:t>
            </a:r>
          </a:p>
        </p:txBody>
      </p:sp>
      <p:sp>
        <p:nvSpPr>
          <p:cNvPr id="6" name="Content Placeholder 5"/>
          <p:cNvSpPr>
            <a:spLocks noGrp="1"/>
          </p:cNvSpPr>
          <p:nvPr>
            <p:ph sz="quarter" idx="4"/>
          </p:nvPr>
        </p:nvSpPr>
        <p:spPr>
          <a:xfrm>
            <a:off x="3827086" y="3905482"/>
            <a:ext cx="3213847"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B055AD3C-9230-EF4F-9FC4-B15CEE54812F}" type="datetimeFigureOut">
              <a:rPr lang="en-US" smtClean="0"/>
              <a:t>8/19/2024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298313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B055AD3C-9230-EF4F-9FC4-B15CEE54812F}" type="datetimeFigureOut">
              <a:rPr lang="en-US" smtClean="0"/>
              <a:t>8/19/2024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2881667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55AD3C-9230-EF4F-9FC4-B15CEE54812F}" type="datetimeFigureOut">
              <a:rPr lang="en-US" smtClean="0"/>
              <a:t>8/19/2024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1852664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408039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en-GB"/>
              <a:t>Click to edit Master title style</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en-GB"/>
              <a:t>Click icon to add picture</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en-GB"/>
              <a:t>Click to edit Master text styles</a:t>
            </a:r>
          </a:p>
        </p:txBody>
      </p:sp>
      <p:sp>
        <p:nvSpPr>
          <p:cNvPr id="5" name="Date Placeholder 4"/>
          <p:cNvSpPr>
            <a:spLocks noGrp="1"/>
          </p:cNvSpPr>
          <p:nvPr>
            <p:ph type="dt" sz="half" idx="10"/>
          </p:nvPr>
        </p:nvSpPr>
        <p:spPr/>
        <p:txBody>
          <a:bodyPr/>
          <a:lstStyle/>
          <a:p>
            <a:fld id="{B055AD3C-9230-EF4F-9FC4-B15CEE54812F}" type="datetimeFigureOut">
              <a:rPr lang="en-US" smtClean="0"/>
              <a:t>8/19/2024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DFA1BDF-74B5-484F-8587-4164E2A9B68C}" type="slidenum">
              <a:rPr lang="en-US" smtClean="0"/>
              <a:t>‹#›</a:t>
            </a:fld>
            <a:endParaRPr lang="en-US"/>
          </a:p>
        </p:txBody>
      </p:sp>
    </p:spTree>
    <p:extLst>
      <p:ext uri="{BB962C8B-B14F-4D97-AF65-F5344CB8AC3E}">
        <p14:creationId xmlns:p14="http://schemas.microsoft.com/office/powerpoint/2010/main" val="3997949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055AD3C-9230-EF4F-9FC4-B15CEE54812F}" type="datetimeFigureOut">
              <a:rPr lang="en-US" smtClean="0"/>
              <a:t>8/19/2024</a:t>
            </a:fld>
            <a:endParaRPr 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FDFA1BDF-74B5-484F-8587-4164E2A9B68C}" type="slidenum">
              <a:rPr lang="en-US" smtClean="0"/>
              <a:t>‹#›</a:t>
            </a:fld>
            <a:endParaRPr lang="en-US"/>
          </a:p>
        </p:txBody>
      </p:sp>
    </p:spTree>
    <p:extLst>
      <p:ext uri="{BB962C8B-B14F-4D97-AF65-F5344CB8AC3E}">
        <p14:creationId xmlns:p14="http://schemas.microsoft.com/office/powerpoint/2010/main" val="14926160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Freeform 286">
            <a:extLst>
              <a:ext uri="{FF2B5EF4-FFF2-40B4-BE49-F238E27FC236}">
                <a16:creationId xmlns:a16="http://schemas.microsoft.com/office/drawing/2014/main" id="{78F29518-5E3A-425A-D31A-45988F497543}"/>
              </a:ext>
            </a:extLst>
          </p:cNvPr>
          <p:cNvSpPr/>
          <p:nvPr/>
        </p:nvSpPr>
        <p:spPr>
          <a:xfrm>
            <a:off x="9120" y="4876085"/>
            <a:ext cx="647052" cy="5815728"/>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 name="Freeform 18">
            <a:extLst>
              <a:ext uri="{FF2B5EF4-FFF2-40B4-BE49-F238E27FC236}">
                <a16:creationId xmlns:a16="http://schemas.microsoft.com/office/drawing/2014/main" id="{253E82BB-FFAB-588B-F198-C65EAFB7D4B6}"/>
              </a:ext>
            </a:extLst>
          </p:cNvPr>
          <p:cNvSpPr/>
          <p:nvPr/>
        </p:nvSpPr>
        <p:spPr>
          <a:xfrm>
            <a:off x="-20146" y="3032365"/>
            <a:ext cx="7579821" cy="756546"/>
          </a:xfrm>
          <a:custGeom>
            <a:avLst/>
            <a:gdLst>
              <a:gd name="connsiteX0" fmla="*/ 0 w 7537895"/>
              <a:gd name="connsiteY0" fmla="*/ 0 h 748398"/>
              <a:gd name="connsiteX1" fmla="*/ 7537896 w 7537895"/>
              <a:gd name="connsiteY1" fmla="*/ 0 h 748398"/>
              <a:gd name="connsiteX2" fmla="*/ 7537896 w 7537895"/>
              <a:gd name="connsiteY2" fmla="*/ 748398 h 748398"/>
              <a:gd name="connsiteX3" fmla="*/ 0 w 7537895"/>
              <a:gd name="connsiteY3" fmla="*/ 748398 h 748398"/>
            </a:gdLst>
            <a:ahLst/>
            <a:cxnLst>
              <a:cxn ang="0">
                <a:pos x="connsiteX0" y="connsiteY0"/>
              </a:cxn>
              <a:cxn ang="0">
                <a:pos x="connsiteX1" y="connsiteY1"/>
              </a:cxn>
              <a:cxn ang="0">
                <a:pos x="connsiteX2" y="connsiteY2"/>
              </a:cxn>
              <a:cxn ang="0">
                <a:pos x="connsiteX3" y="connsiteY3"/>
              </a:cxn>
            </a:cxnLst>
            <a:rect l="l" t="t" r="r" b="b"/>
            <a:pathLst>
              <a:path w="7537895" h="748398">
                <a:moveTo>
                  <a:pt x="0" y="0"/>
                </a:moveTo>
                <a:lnTo>
                  <a:pt x="7537896" y="0"/>
                </a:lnTo>
                <a:lnTo>
                  <a:pt x="7537896" y="748398"/>
                </a:lnTo>
                <a:lnTo>
                  <a:pt x="0" y="748398"/>
                </a:lnTo>
                <a:close/>
              </a:path>
            </a:pathLst>
          </a:custGeom>
          <a:solidFill>
            <a:srgbClr val="87A56E">
              <a:alpha val="61000"/>
            </a:srgbClr>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 name="Freeform 19">
            <a:extLst>
              <a:ext uri="{FF2B5EF4-FFF2-40B4-BE49-F238E27FC236}">
                <a16:creationId xmlns:a16="http://schemas.microsoft.com/office/drawing/2014/main" id="{B9913484-204E-FB0D-99A1-0EEDF7032FF6}"/>
              </a:ext>
            </a:extLst>
          </p:cNvPr>
          <p:cNvSpPr/>
          <p:nvPr/>
        </p:nvSpPr>
        <p:spPr>
          <a:xfrm>
            <a:off x="3583" y="3333344"/>
            <a:ext cx="7556091" cy="195403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 name="TextBox 20">
            <a:extLst>
              <a:ext uri="{FF2B5EF4-FFF2-40B4-BE49-F238E27FC236}">
                <a16:creationId xmlns:a16="http://schemas.microsoft.com/office/drawing/2014/main" id="{79745E16-2F5B-93FB-5199-5A7B7F68A622}"/>
              </a:ext>
            </a:extLst>
          </p:cNvPr>
          <p:cNvSpPr txBox="1"/>
          <p:nvPr/>
        </p:nvSpPr>
        <p:spPr>
          <a:xfrm>
            <a:off x="361128" y="3478346"/>
            <a:ext cx="7070205" cy="400110"/>
          </a:xfrm>
          <a:prstGeom prst="rect">
            <a:avLst/>
          </a:prstGeom>
          <a:noFill/>
        </p:spPr>
        <p:txBody>
          <a:bodyPr wrap="none" rtlCol="0">
            <a:spAutoFit/>
          </a:bodyPr>
          <a:lstStyle/>
          <a:p>
            <a:pPr algn="l"/>
            <a:r>
              <a:rPr lang="en-US" sz="2000" spc="0" baseline="0" dirty="0">
                <a:ln/>
                <a:solidFill>
                  <a:srgbClr val="FFFFFF"/>
                </a:solidFill>
                <a:latin typeface="Calibri" panose="020F0502020204030204" pitchFamily="34" charset="0"/>
                <a:cs typeface="Calibri" panose="020F0502020204030204" pitchFamily="34" charset="0"/>
                <a:sym typeface="Poppins-Regular"/>
                <a:rtl val="0"/>
              </a:rPr>
              <a:t>Unique and rewarding opportunities to join BIA Innovator Campus</a:t>
            </a:r>
          </a:p>
        </p:txBody>
      </p:sp>
      <p:sp>
        <p:nvSpPr>
          <p:cNvPr id="26" name="TextBox 25">
            <a:extLst>
              <a:ext uri="{FF2B5EF4-FFF2-40B4-BE49-F238E27FC236}">
                <a16:creationId xmlns:a16="http://schemas.microsoft.com/office/drawing/2014/main" id="{D35A9050-C3D1-6274-5606-52E4DCD717FD}"/>
              </a:ext>
            </a:extLst>
          </p:cNvPr>
          <p:cNvSpPr txBox="1"/>
          <p:nvPr/>
        </p:nvSpPr>
        <p:spPr>
          <a:xfrm>
            <a:off x="217437" y="1135181"/>
            <a:ext cx="2321726" cy="1847172"/>
          </a:xfrm>
          <a:prstGeom prst="rect">
            <a:avLst/>
          </a:prstGeom>
          <a:noFill/>
        </p:spPr>
        <p:txBody>
          <a:bodyPr wrap="none" rtlCol="0">
            <a:spAutoFit/>
          </a:bodyPr>
          <a:lstStyle/>
          <a:p>
            <a:pPr>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JO</a:t>
            </a:r>
            <a:r>
              <a:rPr lang="en-US" sz="6000" b="1" spc="0" baseline="0" dirty="0">
                <a:ln/>
                <a:solidFill>
                  <a:srgbClr val="F1C049"/>
                </a:solidFill>
                <a:latin typeface="Calibri" panose="020F0502020204030204" pitchFamily="34" charset="0"/>
                <a:cs typeface="Calibri" panose="020F0502020204030204" pitchFamily="34" charset="0"/>
                <a:sym typeface="Poppins-Bold"/>
                <a:rtl val="0"/>
              </a:rPr>
              <a:t>IN</a:t>
            </a:r>
            <a:endParaRPr lang="en-US" sz="6000" b="1" spc="0" baseline="0" dirty="0">
              <a:ln/>
              <a:solidFill>
                <a:srgbClr val="FFFFFF"/>
              </a:solidFill>
              <a:latin typeface="Calibri" panose="020F0502020204030204" pitchFamily="34" charset="0"/>
              <a:cs typeface="Calibri" panose="020F0502020204030204" pitchFamily="34" charset="0"/>
              <a:sym typeface="Poppins-Bold"/>
              <a:rtl val="0"/>
            </a:endParaRP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OUR </a:t>
            </a:r>
          </a:p>
          <a:p>
            <a:pPr algn="l">
              <a:lnSpc>
                <a:spcPts val="4360"/>
              </a:lnSpc>
            </a:pPr>
            <a:r>
              <a:rPr lang="en-US" sz="6000" b="1" spc="0" baseline="0" dirty="0">
                <a:ln/>
                <a:solidFill>
                  <a:srgbClr val="FFFFFF"/>
                </a:solidFill>
                <a:latin typeface="Calibri" panose="020F0502020204030204" pitchFamily="34" charset="0"/>
                <a:cs typeface="Calibri" panose="020F0502020204030204" pitchFamily="34" charset="0"/>
                <a:sym typeface="Poppins-Bold"/>
                <a:rtl val="0"/>
              </a:rPr>
              <a:t>TEAM!</a:t>
            </a:r>
          </a:p>
        </p:txBody>
      </p:sp>
      <p:sp>
        <p:nvSpPr>
          <p:cNvPr id="140" name="TextBox 139">
            <a:extLst>
              <a:ext uri="{FF2B5EF4-FFF2-40B4-BE49-F238E27FC236}">
                <a16:creationId xmlns:a16="http://schemas.microsoft.com/office/drawing/2014/main" id="{CB31959B-D9E9-DA45-32AD-97476D434223}"/>
              </a:ext>
            </a:extLst>
          </p:cNvPr>
          <p:cNvSpPr txBox="1"/>
          <p:nvPr/>
        </p:nvSpPr>
        <p:spPr>
          <a:xfrm>
            <a:off x="365025" y="3706861"/>
            <a:ext cx="4958863" cy="1569660"/>
          </a:xfrm>
          <a:prstGeom prst="rect">
            <a:avLst/>
          </a:prstGeom>
          <a:noFill/>
        </p:spPr>
        <p:txBody>
          <a:bodyPr wrap="square" rtlCol="0">
            <a:spAutoFit/>
          </a:bodyPr>
          <a:lstStyle/>
          <a:p>
            <a:pPr algn="l"/>
            <a:r>
              <a:rPr lang="en-GB" sz="4800" b="1" spc="0" baseline="0" dirty="0">
                <a:ln/>
                <a:solidFill>
                  <a:srgbClr val="F1C049"/>
                </a:solidFill>
                <a:latin typeface="Calibri" panose="020F0502020204030204" pitchFamily="34" charset="0"/>
                <a:cs typeface="Calibri" panose="020F0502020204030204" pitchFamily="34" charset="0"/>
                <a:sym typeface="Poppins-Bold"/>
                <a:rtl val="0"/>
              </a:rPr>
              <a:t>Project Coordinator</a:t>
            </a:r>
            <a:endParaRPr lang="en-GB" sz="3200" spc="0" baseline="0" dirty="0">
              <a:ln/>
              <a:solidFill>
                <a:schemeClr val="bg1"/>
              </a:solidFill>
              <a:latin typeface="Calibri" panose="020F0502020204030204" pitchFamily="34" charset="0"/>
              <a:cs typeface="Calibri" panose="020F0502020204030204" pitchFamily="34" charset="0"/>
              <a:sym typeface="Poppins-Bold"/>
              <a:rtl val="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12854" y="5676035"/>
            <a:ext cx="6318479" cy="4201150"/>
          </a:xfrm>
          <a:prstGeom prst="rect">
            <a:avLst/>
          </a:prstGeom>
          <a:noFill/>
        </p:spPr>
        <p:txBody>
          <a:bodyPr wrap="square">
            <a:spAutoFit/>
          </a:bodyPr>
          <a:lstStyle/>
          <a:p>
            <a:r>
              <a:rPr lang="en-IE" sz="1400" b="1" dirty="0">
                <a:solidFill>
                  <a:srgbClr val="056C6D"/>
                </a:solidFill>
                <a:effectLst/>
                <a:latin typeface="Calibri" panose="020F0502020204030204" pitchFamily="34" charset="0"/>
                <a:cs typeface="Calibri" panose="020F0502020204030204" pitchFamily="34" charset="0"/>
              </a:rPr>
              <a:t>CLOSING DATE  </a:t>
            </a:r>
          </a:p>
          <a:p>
            <a:r>
              <a:rPr lang="en-IE" sz="1200" dirty="0">
                <a:solidFill>
                  <a:srgbClr val="231F20"/>
                </a:solidFill>
                <a:latin typeface="Calibri" panose="020F0502020204030204" pitchFamily="34" charset="0"/>
                <a:cs typeface="Calibri" panose="020F0502020204030204" pitchFamily="34" charset="0"/>
              </a:rPr>
              <a:t>Friday 6</a:t>
            </a:r>
            <a:r>
              <a:rPr lang="en-IE" sz="1200" baseline="30000" dirty="0">
                <a:solidFill>
                  <a:srgbClr val="231F20"/>
                </a:solidFill>
                <a:latin typeface="Calibri" panose="020F0502020204030204" pitchFamily="34" charset="0"/>
                <a:cs typeface="Calibri" panose="020F0502020204030204" pitchFamily="34" charset="0"/>
              </a:rPr>
              <a:t>th</a:t>
            </a:r>
            <a:r>
              <a:rPr lang="en-IE" sz="1200" dirty="0">
                <a:solidFill>
                  <a:srgbClr val="231F20"/>
                </a:solidFill>
                <a:latin typeface="Calibri" panose="020F0502020204030204" pitchFamily="34" charset="0"/>
                <a:cs typeface="Calibri" panose="020F0502020204030204" pitchFamily="34" charset="0"/>
              </a:rPr>
              <a:t> September 2024</a:t>
            </a:r>
            <a:endParaRPr lang="en-IE" sz="1100" dirty="0">
              <a:solidFill>
                <a:srgbClr val="231F20"/>
              </a:solidFill>
              <a:latin typeface="Calibri" panose="020F0502020204030204" pitchFamily="34" charset="0"/>
              <a:cs typeface="Calibri" panose="020F0502020204030204" pitchFamily="34" charset="0"/>
            </a:endParaRPr>
          </a:p>
          <a:p>
            <a:endParaRPr lang="en-IE" sz="1100" dirty="0">
              <a:solidFill>
                <a:srgbClr val="231F20"/>
              </a:solidFill>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NATURE OF CONTRACT </a:t>
            </a:r>
          </a:p>
          <a:p>
            <a:pPr>
              <a:buClr>
                <a:srgbClr val="85A56E"/>
              </a:buClr>
            </a:pPr>
            <a:r>
              <a:rPr lang="en-US" sz="1200" dirty="0">
                <a:effectLst/>
                <a:latin typeface="Calibri" panose="020F0502020204030204" pitchFamily="34" charset="0"/>
                <a:ea typeface="Times New Roman" panose="02020603050405020304" pitchFamily="18" charset="0"/>
              </a:rPr>
              <a:t>This position will be offered on a 3-year fixed term contract to a suitable candidate. </a:t>
            </a:r>
            <a:r>
              <a:rPr lang="en-US" sz="1200" dirty="0">
                <a:effectLst/>
                <a:latin typeface="Calibri" panose="020F0502020204030204" pitchFamily="34" charset="0"/>
                <a:ea typeface="Tahoma" panose="020B0604030504040204" pitchFamily="34" charset="0"/>
              </a:rPr>
              <a:t>Applicants should note that a panel may be formed from which future vacancies may be filled.</a:t>
            </a:r>
            <a:endParaRPr lang="en-IE" sz="1400" b="1" dirty="0">
              <a:solidFill>
                <a:srgbClr val="056C6D"/>
              </a:solidFill>
              <a:effectLst/>
              <a:latin typeface="Calibri" panose="020F0502020204030204" pitchFamily="34" charset="0"/>
              <a:cs typeface="Calibri" panose="020F0502020204030204" pitchFamily="34" charset="0"/>
            </a:endParaRPr>
          </a:p>
          <a:p>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WORKING WEEK</a:t>
            </a:r>
          </a:p>
          <a:p>
            <a:pPr>
              <a:buClr>
                <a:srgbClr val="85A56E"/>
              </a:buClr>
            </a:pPr>
            <a:r>
              <a:rPr lang="en-US" sz="1200" dirty="0">
                <a:effectLst/>
                <a:latin typeface="Calibri" panose="020F0502020204030204" pitchFamily="34" charset="0"/>
                <a:ea typeface="Times New Roman" panose="02020603050405020304" pitchFamily="18" charset="0"/>
              </a:rPr>
              <a:t>The normal working hours are 40 hours per week. This role will require a degree of flexibility as evening and weekend work apply, along with up to 30% foreign travel building relationships with key partners. Travel expenses within the scope of employment will be covered by BIA Innovator Campus. </a:t>
            </a:r>
          </a:p>
          <a:p>
            <a:pPr>
              <a:buClr>
                <a:srgbClr val="85A56E"/>
              </a:buClr>
            </a:pPr>
            <a:endParaRPr lang="en-IE" sz="1400" b="1" dirty="0">
              <a:solidFill>
                <a:srgbClr val="056C6D"/>
              </a:solidFill>
              <a:effectLst/>
              <a:latin typeface="Calibri" panose="020F0502020204030204" pitchFamily="34" charset="0"/>
              <a:cs typeface="Calibri" panose="020F0502020204030204" pitchFamily="34" charset="0"/>
            </a:endParaRPr>
          </a:p>
          <a:p>
            <a:r>
              <a:rPr lang="en-IE" sz="1400" b="1" dirty="0">
                <a:solidFill>
                  <a:srgbClr val="056C6D"/>
                </a:solidFill>
                <a:effectLst/>
                <a:latin typeface="Calibri" panose="020F0502020204030204" pitchFamily="34" charset="0"/>
                <a:cs typeface="Calibri" panose="020F0502020204030204" pitchFamily="34" charset="0"/>
              </a:rPr>
              <a:t>LOCATION</a:t>
            </a:r>
          </a:p>
          <a:p>
            <a:r>
              <a:rPr lang="en-US" sz="1200" dirty="0">
                <a:effectLst/>
                <a:latin typeface="Calibri" panose="020F0502020204030204" pitchFamily="34" charset="0"/>
                <a:ea typeface="Times New Roman" panose="02020603050405020304" pitchFamily="18" charset="0"/>
              </a:rPr>
              <a:t>The role will be based at BIA Innovator Campus, </a:t>
            </a:r>
            <a:r>
              <a:rPr lang="en-US" sz="1200" dirty="0" err="1">
                <a:effectLst/>
                <a:latin typeface="Calibri" panose="020F0502020204030204" pitchFamily="34" charset="0"/>
                <a:ea typeface="Times New Roman" panose="02020603050405020304" pitchFamily="18" charset="0"/>
              </a:rPr>
              <a:t>Teagasc</a:t>
            </a:r>
            <a:r>
              <a:rPr lang="en-US" sz="1200" dirty="0">
                <a:effectLst/>
                <a:latin typeface="Calibri" panose="020F0502020204030204" pitchFamily="34" charset="0"/>
                <a:ea typeface="Times New Roman" panose="02020603050405020304" pitchFamily="18" charset="0"/>
              </a:rPr>
              <a:t>, Mellows Campus, Athenry, Co. Galway, with the opportunity to work remotely available subject to agreement with line management.  Candidates must have the right to live, work and travel in the EU. There is no visa sponsorship available for this role.</a:t>
            </a:r>
            <a:endParaRPr lang="en-IE" sz="1400" b="1" dirty="0">
              <a:solidFill>
                <a:srgbClr val="056C6D"/>
              </a:solidFill>
              <a:effectLst/>
              <a:latin typeface="Calibri" panose="020F0502020204030204" pitchFamily="34" charset="0"/>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1" i="0" u="none" strike="noStrike" kern="1200" cap="none" spc="0" normalizeH="0" baseline="0" noProof="0" dirty="0">
                <a:ln>
                  <a:noFill/>
                </a:ln>
                <a:solidFill>
                  <a:srgbClr val="056C6D"/>
                </a:solidFill>
                <a:effectLst/>
                <a:uLnTx/>
                <a:uFillTx/>
                <a:latin typeface="Calibri" panose="020F0502020204030204" pitchFamily="34" charset="0"/>
                <a:ea typeface="+mn-ea"/>
                <a:cs typeface="Calibri" panose="020F0502020204030204" pitchFamily="34" charset="0"/>
              </a:rPr>
              <a:t>DEPARTMENT/FUNCTION AREA</a:t>
            </a:r>
            <a:endParaRPr lang="en-IE" sz="1100" dirty="0">
              <a:solidFill>
                <a:srgbClr val="231F20"/>
              </a:solidFill>
              <a:effectLst/>
              <a:latin typeface="Calibri" panose="020F0502020204030204" pitchFamily="34" charset="0"/>
              <a:cs typeface="Calibri" panose="020F0502020204030204" pitchFamily="34" charset="0"/>
            </a:endParaRPr>
          </a:p>
          <a:p>
            <a:r>
              <a:rPr lang="en-US" sz="1200" dirty="0">
                <a:effectLst/>
                <a:latin typeface="Calibri" panose="020F0502020204030204" pitchFamily="34" charset="0"/>
                <a:ea typeface="Times New Roman" panose="02020603050405020304" pitchFamily="18" charset="0"/>
              </a:rPr>
              <a:t>EU &amp; Internationalization</a:t>
            </a:r>
            <a:endParaRPr lang="en-IE" sz="1100" dirty="0">
              <a:solidFill>
                <a:srgbClr val="231F20"/>
              </a:solidFill>
              <a:effectLst/>
              <a:latin typeface="Calibri" panose="020F0502020204030204" pitchFamily="34" charset="0"/>
              <a:cs typeface="Calibri" panose="020F0502020204030204" pitchFamily="34" charset="0"/>
            </a:endParaRPr>
          </a:p>
        </p:txBody>
      </p:sp>
      <p:grpSp>
        <p:nvGrpSpPr>
          <p:cNvPr id="174" name="Group 173">
            <a:extLst>
              <a:ext uri="{FF2B5EF4-FFF2-40B4-BE49-F238E27FC236}">
                <a16:creationId xmlns:a16="http://schemas.microsoft.com/office/drawing/2014/main" id="{64940969-F1BD-0949-388E-970712BAB90A}"/>
              </a:ext>
            </a:extLst>
          </p:cNvPr>
          <p:cNvGrpSpPr/>
          <p:nvPr/>
        </p:nvGrpSpPr>
        <p:grpSpPr>
          <a:xfrm>
            <a:off x="431597" y="6310844"/>
            <a:ext cx="640736" cy="472992"/>
            <a:chOff x="302734" y="6040461"/>
            <a:chExt cx="640736" cy="472992"/>
          </a:xfrm>
        </p:grpSpPr>
        <p:grpSp>
          <p:nvGrpSpPr>
            <p:cNvPr id="162" name="Graphic 4">
              <a:extLst>
                <a:ext uri="{FF2B5EF4-FFF2-40B4-BE49-F238E27FC236}">
                  <a16:creationId xmlns:a16="http://schemas.microsoft.com/office/drawing/2014/main" id="{6CF3CCAB-3CB2-D9EA-B672-4CD308CFE822}"/>
                </a:ext>
              </a:extLst>
            </p:cNvPr>
            <p:cNvGrpSpPr/>
            <p:nvPr/>
          </p:nvGrpSpPr>
          <p:grpSpPr>
            <a:xfrm>
              <a:off x="882436" y="6243752"/>
              <a:ext cx="61034" cy="61088"/>
              <a:chOff x="996940" y="3931526"/>
              <a:chExt cx="61034" cy="61088"/>
            </a:xfrm>
          </p:grpSpPr>
          <p:sp>
            <p:nvSpPr>
              <p:cNvPr id="163" name="Freeform 162">
                <a:extLst>
                  <a:ext uri="{FF2B5EF4-FFF2-40B4-BE49-F238E27FC236}">
                    <a16:creationId xmlns:a16="http://schemas.microsoft.com/office/drawing/2014/main" id="{8487926A-2C29-5BC9-9280-6E5165883E8E}"/>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4" name="Freeform 163">
                <a:extLst>
                  <a:ext uri="{FF2B5EF4-FFF2-40B4-BE49-F238E27FC236}">
                    <a16:creationId xmlns:a16="http://schemas.microsoft.com/office/drawing/2014/main" id="{D444199C-DDA2-DC68-973E-96E3C53FDE3B}"/>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65" name="Freeform 164">
              <a:extLst>
                <a:ext uri="{FF2B5EF4-FFF2-40B4-BE49-F238E27FC236}">
                  <a16:creationId xmlns:a16="http://schemas.microsoft.com/office/drawing/2014/main" id="{6044CE65-CB23-7B54-8DD7-FCDF0A9D66E4}"/>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6" name="Freeform 165">
              <a:extLst>
                <a:ext uri="{FF2B5EF4-FFF2-40B4-BE49-F238E27FC236}">
                  <a16:creationId xmlns:a16="http://schemas.microsoft.com/office/drawing/2014/main" id="{55F9ADDB-2AFA-2C7F-8966-6A5F671534C7}"/>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7" name="Freeform 166">
              <a:extLst>
                <a:ext uri="{FF2B5EF4-FFF2-40B4-BE49-F238E27FC236}">
                  <a16:creationId xmlns:a16="http://schemas.microsoft.com/office/drawing/2014/main" id="{19BC1C9C-A94D-8C81-BFFE-B5B5457F7FE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5" name="Group 174">
            <a:extLst>
              <a:ext uri="{FF2B5EF4-FFF2-40B4-BE49-F238E27FC236}">
                <a16:creationId xmlns:a16="http://schemas.microsoft.com/office/drawing/2014/main" id="{0505C17D-CD1B-5738-EAC7-81A6ACB687F4}"/>
              </a:ext>
            </a:extLst>
          </p:cNvPr>
          <p:cNvGrpSpPr/>
          <p:nvPr/>
        </p:nvGrpSpPr>
        <p:grpSpPr>
          <a:xfrm>
            <a:off x="407410" y="7031693"/>
            <a:ext cx="640736" cy="472992"/>
            <a:chOff x="302734" y="6040461"/>
            <a:chExt cx="640736" cy="472992"/>
          </a:xfrm>
        </p:grpSpPr>
        <p:grpSp>
          <p:nvGrpSpPr>
            <p:cNvPr id="176" name="Graphic 4">
              <a:extLst>
                <a:ext uri="{FF2B5EF4-FFF2-40B4-BE49-F238E27FC236}">
                  <a16:creationId xmlns:a16="http://schemas.microsoft.com/office/drawing/2014/main" id="{968E947F-3189-6D87-D21D-77B85AAD2392}"/>
                </a:ext>
              </a:extLst>
            </p:cNvPr>
            <p:cNvGrpSpPr/>
            <p:nvPr/>
          </p:nvGrpSpPr>
          <p:grpSpPr>
            <a:xfrm>
              <a:off x="882436" y="6243752"/>
              <a:ext cx="61034" cy="61088"/>
              <a:chOff x="996940" y="3931526"/>
              <a:chExt cx="61034" cy="61088"/>
            </a:xfrm>
          </p:grpSpPr>
          <p:sp>
            <p:nvSpPr>
              <p:cNvPr id="180" name="Freeform 179">
                <a:extLst>
                  <a:ext uri="{FF2B5EF4-FFF2-40B4-BE49-F238E27FC236}">
                    <a16:creationId xmlns:a16="http://schemas.microsoft.com/office/drawing/2014/main" id="{F774CD4F-60B5-4E4E-99ED-DB7B95A93E2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1" name="Freeform 180">
                <a:extLst>
                  <a:ext uri="{FF2B5EF4-FFF2-40B4-BE49-F238E27FC236}">
                    <a16:creationId xmlns:a16="http://schemas.microsoft.com/office/drawing/2014/main" id="{F2B5921C-2550-47EB-9FD1-8427600D21E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7" name="Freeform 176">
              <a:extLst>
                <a:ext uri="{FF2B5EF4-FFF2-40B4-BE49-F238E27FC236}">
                  <a16:creationId xmlns:a16="http://schemas.microsoft.com/office/drawing/2014/main" id="{21831DF6-14EF-7B58-BFFD-7235B35CD11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8" name="Freeform 177">
              <a:extLst>
                <a:ext uri="{FF2B5EF4-FFF2-40B4-BE49-F238E27FC236}">
                  <a16:creationId xmlns:a16="http://schemas.microsoft.com/office/drawing/2014/main" id="{8115E0F1-4155-76D2-568E-139A7F09C91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FAAEE020-8845-156A-3F72-6C48CB3AA79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2" name="Group 181">
            <a:extLst>
              <a:ext uri="{FF2B5EF4-FFF2-40B4-BE49-F238E27FC236}">
                <a16:creationId xmlns:a16="http://schemas.microsoft.com/office/drawing/2014/main" id="{E8862F45-5015-79D9-1594-C547644897EE}"/>
              </a:ext>
            </a:extLst>
          </p:cNvPr>
          <p:cNvGrpSpPr/>
          <p:nvPr/>
        </p:nvGrpSpPr>
        <p:grpSpPr>
          <a:xfrm>
            <a:off x="408365" y="8101039"/>
            <a:ext cx="640736" cy="472992"/>
            <a:chOff x="302734" y="6040461"/>
            <a:chExt cx="640736" cy="472992"/>
          </a:xfrm>
        </p:grpSpPr>
        <p:grpSp>
          <p:nvGrpSpPr>
            <p:cNvPr id="183" name="Graphic 4">
              <a:extLst>
                <a:ext uri="{FF2B5EF4-FFF2-40B4-BE49-F238E27FC236}">
                  <a16:creationId xmlns:a16="http://schemas.microsoft.com/office/drawing/2014/main" id="{5230EC20-C1B6-D87D-F370-C1A01DF5F7E5}"/>
                </a:ext>
              </a:extLst>
            </p:cNvPr>
            <p:cNvGrpSpPr/>
            <p:nvPr/>
          </p:nvGrpSpPr>
          <p:grpSpPr>
            <a:xfrm>
              <a:off x="882436" y="6243752"/>
              <a:ext cx="61034" cy="61088"/>
              <a:chOff x="996940" y="3931526"/>
              <a:chExt cx="61034" cy="61088"/>
            </a:xfrm>
          </p:grpSpPr>
          <p:sp>
            <p:nvSpPr>
              <p:cNvPr id="187" name="Freeform 186">
                <a:extLst>
                  <a:ext uri="{FF2B5EF4-FFF2-40B4-BE49-F238E27FC236}">
                    <a16:creationId xmlns:a16="http://schemas.microsoft.com/office/drawing/2014/main" id="{98123639-D961-DD78-C1E0-37D91A1D691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1527AAA5-B59F-BFC5-1D75-3863BAC2E3D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84" name="Freeform 183">
              <a:extLst>
                <a:ext uri="{FF2B5EF4-FFF2-40B4-BE49-F238E27FC236}">
                  <a16:creationId xmlns:a16="http://schemas.microsoft.com/office/drawing/2014/main" id="{02A2E736-739E-A1D3-DE6F-10FDB2848175}"/>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E54E544A-0444-4614-B02B-964270D23E3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22DE976D-E017-5D42-6209-196763EAB3B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96" name="Group 195">
            <a:extLst>
              <a:ext uri="{FF2B5EF4-FFF2-40B4-BE49-F238E27FC236}">
                <a16:creationId xmlns:a16="http://schemas.microsoft.com/office/drawing/2014/main" id="{86F4AD7B-5A7C-6C0E-F97C-41F49559F81F}"/>
              </a:ext>
            </a:extLst>
          </p:cNvPr>
          <p:cNvGrpSpPr/>
          <p:nvPr/>
        </p:nvGrpSpPr>
        <p:grpSpPr>
          <a:xfrm>
            <a:off x="431597" y="5577490"/>
            <a:ext cx="640736" cy="472992"/>
            <a:chOff x="302734" y="6040461"/>
            <a:chExt cx="640736" cy="472992"/>
          </a:xfrm>
        </p:grpSpPr>
        <p:grpSp>
          <p:nvGrpSpPr>
            <p:cNvPr id="197" name="Graphic 4">
              <a:extLst>
                <a:ext uri="{FF2B5EF4-FFF2-40B4-BE49-F238E27FC236}">
                  <a16:creationId xmlns:a16="http://schemas.microsoft.com/office/drawing/2014/main" id="{1EEEBE70-6626-64B7-4AC6-BC3FEB06BFBC}"/>
                </a:ext>
              </a:extLst>
            </p:cNvPr>
            <p:cNvGrpSpPr/>
            <p:nvPr/>
          </p:nvGrpSpPr>
          <p:grpSpPr>
            <a:xfrm>
              <a:off x="882436" y="6243752"/>
              <a:ext cx="61034" cy="61088"/>
              <a:chOff x="996940" y="3931526"/>
              <a:chExt cx="61034" cy="61088"/>
            </a:xfrm>
          </p:grpSpPr>
          <p:sp>
            <p:nvSpPr>
              <p:cNvPr id="201" name="Freeform 200">
                <a:extLst>
                  <a:ext uri="{FF2B5EF4-FFF2-40B4-BE49-F238E27FC236}">
                    <a16:creationId xmlns:a16="http://schemas.microsoft.com/office/drawing/2014/main" id="{E5415B79-52AC-A372-284A-35BE01FEA64C}"/>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2" name="Freeform 201">
                <a:extLst>
                  <a:ext uri="{FF2B5EF4-FFF2-40B4-BE49-F238E27FC236}">
                    <a16:creationId xmlns:a16="http://schemas.microsoft.com/office/drawing/2014/main" id="{6987FDBC-D35B-CED2-C89D-5A22492837D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98" name="Freeform 197">
              <a:extLst>
                <a:ext uri="{FF2B5EF4-FFF2-40B4-BE49-F238E27FC236}">
                  <a16:creationId xmlns:a16="http://schemas.microsoft.com/office/drawing/2014/main" id="{72F60E4C-F810-9163-7325-4249B778798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99" name="Freeform 198">
              <a:extLst>
                <a:ext uri="{FF2B5EF4-FFF2-40B4-BE49-F238E27FC236}">
                  <a16:creationId xmlns:a16="http://schemas.microsoft.com/office/drawing/2014/main" id="{EC66C74D-1174-0184-2020-50CAE5A86B79}"/>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0" name="Freeform 199">
              <a:extLst>
                <a:ext uri="{FF2B5EF4-FFF2-40B4-BE49-F238E27FC236}">
                  <a16:creationId xmlns:a16="http://schemas.microsoft.com/office/drawing/2014/main" id="{FB652296-4754-CC78-AE45-F1E38C9C5992}"/>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04" name="Graphic 4">
            <a:extLst>
              <a:ext uri="{FF2B5EF4-FFF2-40B4-BE49-F238E27FC236}">
                <a16:creationId xmlns:a16="http://schemas.microsoft.com/office/drawing/2014/main" id="{A4F6C4FF-63EA-7C23-0A3C-90CF297AF048}"/>
              </a:ext>
            </a:extLst>
          </p:cNvPr>
          <p:cNvGrpSpPr/>
          <p:nvPr/>
        </p:nvGrpSpPr>
        <p:grpSpPr>
          <a:xfrm>
            <a:off x="5378811" y="4272806"/>
            <a:ext cx="1762645" cy="670339"/>
            <a:chOff x="311418" y="4674327"/>
            <a:chExt cx="1740618" cy="661962"/>
          </a:xfrm>
        </p:grpSpPr>
        <p:sp>
          <p:nvSpPr>
            <p:cNvPr id="205" name="Freeform 204">
              <a:extLst>
                <a:ext uri="{FF2B5EF4-FFF2-40B4-BE49-F238E27FC236}">
                  <a16:creationId xmlns:a16="http://schemas.microsoft.com/office/drawing/2014/main" id="{EEFF7E72-446D-FAD2-E1DC-E4DC09A8A078}"/>
                </a:ext>
              </a:extLst>
            </p:cNvPr>
            <p:cNvSpPr/>
            <p:nvPr/>
          </p:nvSpPr>
          <p:spPr>
            <a:xfrm>
              <a:off x="311418" y="4674327"/>
              <a:ext cx="662026" cy="661962"/>
            </a:xfrm>
            <a:custGeom>
              <a:avLst/>
              <a:gdLst>
                <a:gd name="connsiteX0" fmla="*/ 659227 w 662026"/>
                <a:gd name="connsiteY0" fmla="*/ 0 h 661962"/>
                <a:gd name="connsiteX1" fmla="*/ 2799 w 662026"/>
                <a:gd name="connsiteY1" fmla="*/ 0 h 661962"/>
                <a:gd name="connsiteX2" fmla="*/ 0 w 662026"/>
                <a:gd name="connsiteY2" fmla="*/ 2799 h 661962"/>
                <a:gd name="connsiteX3" fmla="*/ 0 w 662026"/>
                <a:gd name="connsiteY3" fmla="*/ 659164 h 661962"/>
                <a:gd name="connsiteX4" fmla="*/ 2799 w 662026"/>
                <a:gd name="connsiteY4" fmla="*/ 661963 h 661962"/>
                <a:gd name="connsiteX5" fmla="*/ 659227 w 662026"/>
                <a:gd name="connsiteY5" fmla="*/ 661963 h 661962"/>
                <a:gd name="connsiteX6" fmla="*/ 662026 w 662026"/>
                <a:gd name="connsiteY6" fmla="*/ 659164 h 661962"/>
                <a:gd name="connsiteX7" fmla="*/ 662026 w 662026"/>
                <a:gd name="connsiteY7" fmla="*/ 2799 h 661962"/>
                <a:gd name="connsiteX8" fmla="*/ 659227 w 662026"/>
                <a:gd name="connsiteY8" fmla="*/ 0 h 661962"/>
                <a:gd name="connsiteX9" fmla="*/ 334512 w 662026"/>
                <a:gd name="connsiteY9" fmla="*/ 549303 h 661962"/>
                <a:gd name="connsiteX10" fmla="*/ 327514 w 662026"/>
                <a:gd name="connsiteY10" fmla="*/ 549303 h 661962"/>
                <a:gd name="connsiteX11" fmla="*/ 324715 w 662026"/>
                <a:gd name="connsiteY11" fmla="*/ 552103 h 661962"/>
                <a:gd name="connsiteX12" fmla="*/ 324715 w 662026"/>
                <a:gd name="connsiteY12" fmla="*/ 649368 h 661962"/>
                <a:gd name="connsiteX13" fmla="*/ 12597 w 662026"/>
                <a:gd name="connsiteY13" fmla="*/ 649368 h 661962"/>
                <a:gd name="connsiteX14" fmla="*/ 12597 w 662026"/>
                <a:gd name="connsiteY14" fmla="*/ 336579 h 661962"/>
                <a:gd name="connsiteX15" fmla="*/ 109871 w 662026"/>
                <a:gd name="connsiteY15" fmla="*/ 336579 h 661962"/>
                <a:gd name="connsiteX16" fmla="*/ 112670 w 662026"/>
                <a:gd name="connsiteY16" fmla="*/ 333781 h 661962"/>
                <a:gd name="connsiteX17" fmla="*/ 112670 w 662026"/>
                <a:gd name="connsiteY17" fmla="*/ 326783 h 661962"/>
                <a:gd name="connsiteX18" fmla="*/ 109871 w 662026"/>
                <a:gd name="connsiteY18" fmla="*/ 323984 h 661962"/>
                <a:gd name="connsiteX19" fmla="*/ 12597 w 662026"/>
                <a:gd name="connsiteY19" fmla="*/ 323984 h 661962"/>
                <a:gd name="connsiteX20" fmla="*/ 12597 w 662026"/>
                <a:gd name="connsiteY20" fmla="*/ 11196 h 661962"/>
                <a:gd name="connsiteX21" fmla="*/ 325415 w 662026"/>
                <a:gd name="connsiteY21" fmla="*/ 11196 h 661962"/>
                <a:gd name="connsiteX22" fmla="*/ 325415 w 662026"/>
                <a:gd name="connsiteY22" fmla="*/ 108461 h 661962"/>
                <a:gd name="connsiteX23" fmla="*/ 328214 w 662026"/>
                <a:gd name="connsiteY23" fmla="*/ 111260 h 661962"/>
                <a:gd name="connsiteX24" fmla="*/ 335212 w 662026"/>
                <a:gd name="connsiteY24" fmla="*/ 111260 h 661962"/>
                <a:gd name="connsiteX25" fmla="*/ 338011 w 662026"/>
                <a:gd name="connsiteY25" fmla="*/ 108461 h 661962"/>
                <a:gd name="connsiteX26" fmla="*/ 338011 w 662026"/>
                <a:gd name="connsiteY26" fmla="*/ 11196 h 661962"/>
                <a:gd name="connsiteX27" fmla="*/ 650829 w 662026"/>
                <a:gd name="connsiteY27" fmla="*/ 11196 h 661962"/>
                <a:gd name="connsiteX28" fmla="*/ 650829 w 662026"/>
                <a:gd name="connsiteY28" fmla="*/ 323984 h 661962"/>
                <a:gd name="connsiteX29" fmla="*/ 553555 w 662026"/>
                <a:gd name="connsiteY29" fmla="*/ 323984 h 661962"/>
                <a:gd name="connsiteX30" fmla="*/ 550756 w 662026"/>
                <a:gd name="connsiteY30" fmla="*/ 326783 h 661962"/>
                <a:gd name="connsiteX31" fmla="*/ 550756 w 662026"/>
                <a:gd name="connsiteY31" fmla="*/ 333781 h 661962"/>
                <a:gd name="connsiteX32" fmla="*/ 553555 w 662026"/>
                <a:gd name="connsiteY32" fmla="*/ 336579 h 661962"/>
                <a:gd name="connsiteX33" fmla="*/ 650829 w 662026"/>
                <a:gd name="connsiteY33" fmla="*/ 336579 h 661962"/>
                <a:gd name="connsiteX34" fmla="*/ 650829 w 662026"/>
                <a:gd name="connsiteY34" fmla="*/ 649368 h 661962"/>
                <a:gd name="connsiteX35" fmla="*/ 337312 w 662026"/>
                <a:gd name="connsiteY35" fmla="*/ 649368 h 661962"/>
                <a:gd name="connsiteX36" fmla="*/ 337312 w 662026"/>
                <a:gd name="connsiteY36" fmla="*/ 552103 h 661962"/>
                <a:gd name="connsiteX37" fmla="*/ 334512 w 662026"/>
                <a:gd name="connsiteY37" fmla="*/ 549303 h 661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662026" h="661962">
                  <a:moveTo>
                    <a:pt x="659227" y="0"/>
                  </a:moveTo>
                  <a:lnTo>
                    <a:pt x="2799" y="0"/>
                  </a:lnTo>
                  <a:cubicBezTo>
                    <a:pt x="1400" y="0"/>
                    <a:pt x="0" y="1400"/>
                    <a:pt x="0" y="2799"/>
                  </a:cubicBezTo>
                  <a:lnTo>
                    <a:pt x="0" y="659164"/>
                  </a:lnTo>
                  <a:cubicBezTo>
                    <a:pt x="0" y="660564"/>
                    <a:pt x="1400" y="661963"/>
                    <a:pt x="2799" y="661963"/>
                  </a:cubicBezTo>
                  <a:lnTo>
                    <a:pt x="659227" y="661963"/>
                  </a:lnTo>
                  <a:cubicBezTo>
                    <a:pt x="660627" y="661963"/>
                    <a:pt x="662026" y="660564"/>
                    <a:pt x="662026" y="659164"/>
                  </a:cubicBezTo>
                  <a:lnTo>
                    <a:pt x="662026" y="2799"/>
                  </a:lnTo>
                  <a:cubicBezTo>
                    <a:pt x="662026" y="700"/>
                    <a:pt x="660627" y="0"/>
                    <a:pt x="659227" y="0"/>
                  </a:cubicBezTo>
                  <a:moveTo>
                    <a:pt x="334512" y="549303"/>
                  </a:moveTo>
                  <a:lnTo>
                    <a:pt x="327514" y="549303"/>
                  </a:lnTo>
                  <a:cubicBezTo>
                    <a:pt x="326114" y="549303"/>
                    <a:pt x="324715" y="550703"/>
                    <a:pt x="324715" y="552103"/>
                  </a:cubicBezTo>
                  <a:lnTo>
                    <a:pt x="324715" y="649368"/>
                  </a:lnTo>
                  <a:lnTo>
                    <a:pt x="12597" y="649368"/>
                  </a:lnTo>
                  <a:lnTo>
                    <a:pt x="12597" y="336579"/>
                  </a:lnTo>
                  <a:lnTo>
                    <a:pt x="109871" y="336579"/>
                  </a:lnTo>
                  <a:cubicBezTo>
                    <a:pt x="111271" y="336579"/>
                    <a:pt x="112670" y="335180"/>
                    <a:pt x="112670" y="333781"/>
                  </a:cubicBezTo>
                  <a:lnTo>
                    <a:pt x="112670" y="326783"/>
                  </a:lnTo>
                  <a:cubicBezTo>
                    <a:pt x="112670" y="325384"/>
                    <a:pt x="111271" y="323984"/>
                    <a:pt x="109871" y="323984"/>
                  </a:cubicBezTo>
                  <a:lnTo>
                    <a:pt x="12597" y="323984"/>
                  </a:lnTo>
                  <a:lnTo>
                    <a:pt x="12597" y="11196"/>
                  </a:lnTo>
                  <a:lnTo>
                    <a:pt x="325415" y="11196"/>
                  </a:lnTo>
                  <a:lnTo>
                    <a:pt x="325415" y="108461"/>
                  </a:lnTo>
                  <a:cubicBezTo>
                    <a:pt x="325415" y="109861"/>
                    <a:pt x="326814" y="111260"/>
                    <a:pt x="328214" y="111260"/>
                  </a:cubicBezTo>
                  <a:lnTo>
                    <a:pt x="335212" y="111260"/>
                  </a:lnTo>
                  <a:cubicBezTo>
                    <a:pt x="336612" y="111260"/>
                    <a:pt x="338011" y="109861"/>
                    <a:pt x="338011" y="108461"/>
                  </a:cubicBezTo>
                  <a:lnTo>
                    <a:pt x="338011" y="11196"/>
                  </a:lnTo>
                  <a:lnTo>
                    <a:pt x="650829" y="11196"/>
                  </a:lnTo>
                  <a:lnTo>
                    <a:pt x="650829" y="323984"/>
                  </a:lnTo>
                  <a:lnTo>
                    <a:pt x="553555" y="323984"/>
                  </a:lnTo>
                  <a:cubicBezTo>
                    <a:pt x="552155" y="323984"/>
                    <a:pt x="550756" y="325384"/>
                    <a:pt x="550756" y="326783"/>
                  </a:cubicBezTo>
                  <a:lnTo>
                    <a:pt x="550756" y="333781"/>
                  </a:lnTo>
                  <a:cubicBezTo>
                    <a:pt x="550756" y="335180"/>
                    <a:pt x="552155" y="336579"/>
                    <a:pt x="553555" y="336579"/>
                  </a:cubicBezTo>
                  <a:lnTo>
                    <a:pt x="650829" y="336579"/>
                  </a:lnTo>
                  <a:lnTo>
                    <a:pt x="650829" y="649368"/>
                  </a:lnTo>
                  <a:lnTo>
                    <a:pt x="337312" y="649368"/>
                  </a:lnTo>
                  <a:lnTo>
                    <a:pt x="337312" y="552103"/>
                  </a:lnTo>
                  <a:cubicBezTo>
                    <a:pt x="337312" y="550003"/>
                    <a:pt x="335912" y="549303"/>
                    <a:pt x="334512" y="549303"/>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6" name="Freeform 205">
              <a:extLst>
                <a:ext uri="{FF2B5EF4-FFF2-40B4-BE49-F238E27FC236}">
                  <a16:creationId xmlns:a16="http://schemas.microsoft.com/office/drawing/2014/main" id="{9633FB8A-1682-2124-5723-BA98460A050F}"/>
                </a:ext>
              </a:extLst>
            </p:cNvPr>
            <p:cNvSpPr/>
            <p:nvPr/>
          </p:nvSpPr>
          <p:spPr>
            <a:xfrm>
              <a:off x="349908" y="4711413"/>
              <a:ext cx="292523" cy="293195"/>
            </a:xfrm>
            <a:custGeom>
              <a:avLst/>
              <a:gdLst>
                <a:gd name="connsiteX0" fmla="*/ 292523 w 292523"/>
                <a:gd name="connsiteY0" fmla="*/ 293195 h 293195"/>
                <a:gd name="connsiteX1" fmla="*/ 291124 w 292523"/>
                <a:gd name="connsiteY1" fmla="*/ 289697 h 293195"/>
                <a:gd name="connsiteX2" fmla="*/ 108472 w 292523"/>
                <a:gd name="connsiteY2" fmla="*/ 156044 h 293195"/>
                <a:gd name="connsiteX3" fmla="*/ 53886 w 292523"/>
                <a:gd name="connsiteY3" fmla="*/ 163742 h 293195"/>
                <a:gd name="connsiteX4" fmla="*/ 50387 w 292523"/>
                <a:gd name="connsiteY4" fmla="*/ 165141 h 293195"/>
                <a:gd name="connsiteX5" fmla="*/ 0 w 292523"/>
                <a:gd name="connsiteY5" fmla="*/ 0 h 293195"/>
                <a:gd name="connsiteX6" fmla="*/ 74181 w 292523"/>
                <a:gd name="connsiteY6" fmla="*/ 9797 h 293195"/>
                <a:gd name="connsiteX7" fmla="*/ 285525 w 292523"/>
                <a:gd name="connsiteY7" fmla="*/ 226719 h 293195"/>
                <a:gd name="connsiteX8" fmla="*/ 292523 w 292523"/>
                <a:gd name="connsiteY8" fmla="*/ 293195 h 29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2523" h="293195">
                  <a:moveTo>
                    <a:pt x="292523" y="293195"/>
                  </a:moveTo>
                  <a:cubicBezTo>
                    <a:pt x="292523" y="291796"/>
                    <a:pt x="291823" y="291096"/>
                    <a:pt x="291124" y="289697"/>
                  </a:cubicBezTo>
                  <a:cubicBezTo>
                    <a:pt x="266630" y="212024"/>
                    <a:pt x="193849" y="156044"/>
                    <a:pt x="108472" y="156044"/>
                  </a:cubicBezTo>
                  <a:cubicBezTo>
                    <a:pt x="89577" y="156044"/>
                    <a:pt x="71381" y="158843"/>
                    <a:pt x="53886" y="163742"/>
                  </a:cubicBezTo>
                  <a:cubicBezTo>
                    <a:pt x="52486" y="164441"/>
                    <a:pt x="51087" y="164441"/>
                    <a:pt x="50387" y="165141"/>
                  </a:cubicBezTo>
                  <a:cubicBezTo>
                    <a:pt x="18195" y="118258"/>
                    <a:pt x="0" y="61578"/>
                    <a:pt x="0" y="0"/>
                  </a:cubicBezTo>
                  <a:cubicBezTo>
                    <a:pt x="25893" y="0"/>
                    <a:pt x="50387" y="3499"/>
                    <a:pt x="74181" y="9797"/>
                  </a:cubicBezTo>
                  <a:cubicBezTo>
                    <a:pt x="179153" y="37087"/>
                    <a:pt x="261032" y="121057"/>
                    <a:pt x="285525" y="226719"/>
                  </a:cubicBezTo>
                  <a:cubicBezTo>
                    <a:pt x="289724" y="248411"/>
                    <a:pt x="292523" y="270803"/>
                    <a:pt x="292523" y="293195"/>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7" name="Freeform 206">
              <a:extLst>
                <a:ext uri="{FF2B5EF4-FFF2-40B4-BE49-F238E27FC236}">
                  <a16:creationId xmlns:a16="http://schemas.microsoft.com/office/drawing/2014/main" id="{E38AD088-9B6D-2EDF-A16B-BDC771832822}"/>
                </a:ext>
              </a:extLst>
            </p:cNvPr>
            <p:cNvSpPr/>
            <p:nvPr/>
          </p:nvSpPr>
          <p:spPr>
            <a:xfrm>
              <a:off x="349208" y="5004608"/>
              <a:ext cx="293223" cy="292495"/>
            </a:xfrm>
            <a:custGeom>
              <a:avLst/>
              <a:gdLst>
                <a:gd name="connsiteX0" fmla="*/ 293223 w 293223"/>
                <a:gd name="connsiteY0" fmla="*/ 0 h 292495"/>
                <a:gd name="connsiteX1" fmla="*/ 289724 w 293223"/>
                <a:gd name="connsiteY1" fmla="*/ 1400 h 292495"/>
                <a:gd name="connsiteX2" fmla="*/ 156059 w 293223"/>
                <a:gd name="connsiteY2" fmla="*/ 184034 h 292495"/>
                <a:gd name="connsiteX3" fmla="*/ 163757 w 293223"/>
                <a:gd name="connsiteY3" fmla="*/ 238614 h 292495"/>
                <a:gd name="connsiteX4" fmla="*/ 165157 w 293223"/>
                <a:gd name="connsiteY4" fmla="*/ 242113 h 292495"/>
                <a:gd name="connsiteX5" fmla="*/ 0 w 293223"/>
                <a:gd name="connsiteY5" fmla="*/ 292495 h 292495"/>
                <a:gd name="connsiteX6" fmla="*/ 9797 w 293223"/>
                <a:gd name="connsiteY6" fmla="*/ 218322 h 292495"/>
                <a:gd name="connsiteX7" fmla="*/ 226741 w 293223"/>
                <a:gd name="connsiteY7" fmla="*/ 6997 h 292495"/>
                <a:gd name="connsiteX8" fmla="*/ 293223 w 293223"/>
                <a:gd name="connsiteY8" fmla="*/ 0 h 292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2495">
                  <a:moveTo>
                    <a:pt x="293223" y="0"/>
                  </a:moveTo>
                  <a:cubicBezTo>
                    <a:pt x="291823" y="700"/>
                    <a:pt x="291124" y="700"/>
                    <a:pt x="289724" y="1400"/>
                  </a:cubicBezTo>
                  <a:cubicBezTo>
                    <a:pt x="212044" y="25891"/>
                    <a:pt x="156059" y="98665"/>
                    <a:pt x="156059" y="184034"/>
                  </a:cubicBezTo>
                  <a:cubicBezTo>
                    <a:pt x="156059" y="202927"/>
                    <a:pt x="158858" y="221121"/>
                    <a:pt x="163757" y="238614"/>
                  </a:cubicBezTo>
                  <a:cubicBezTo>
                    <a:pt x="164457" y="240014"/>
                    <a:pt x="164457" y="241414"/>
                    <a:pt x="165157" y="242113"/>
                  </a:cubicBezTo>
                  <a:cubicBezTo>
                    <a:pt x="118269" y="274302"/>
                    <a:pt x="61584" y="292495"/>
                    <a:pt x="0" y="292495"/>
                  </a:cubicBezTo>
                  <a:cubicBezTo>
                    <a:pt x="0" y="266604"/>
                    <a:pt x="3499" y="242113"/>
                    <a:pt x="9797" y="218322"/>
                  </a:cubicBezTo>
                  <a:cubicBezTo>
                    <a:pt x="37090" y="113360"/>
                    <a:pt x="121068" y="31489"/>
                    <a:pt x="226741" y="6997"/>
                  </a:cubicBezTo>
                  <a:cubicBezTo>
                    <a:pt x="247735" y="2799"/>
                    <a:pt x="270129" y="0"/>
                    <a:pt x="293223" y="0"/>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8" name="Freeform 207">
              <a:extLst>
                <a:ext uri="{FF2B5EF4-FFF2-40B4-BE49-F238E27FC236}">
                  <a16:creationId xmlns:a16="http://schemas.microsoft.com/office/drawing/2014/main" id="{35ED5126-3FE8-7A96-AC12-F712B3FC47BE}"/>
                </a:ext>
              </a:extLst>
            </p:cNvPr>
            <p:cNvSpPr/>
            <p:nvPr/>
          </p:nvSpPr>
          <p:spPr>
            <a:xfrm>
              <a:off x="642431" y="5004608"/>
              <a:ext cx="293223" cy="293194"/>
            </a:xfrm>
            <a:custGeom>
              <a:avLst/>
              <a:gdLst>
                <a:gd name="connsiteX0" fmla="*/ 293223 w 293223"/>
                <a:gd name="connsiteY0" fmla="*/ 293195 h 293194"/>
                <a:gd name="connsiteX1" fmla="*/ 219043 w 293223"/>
                <a:gd name="connsiteY1" fmla="*/ 283399 h 293194"/>
                <a:gd name="connsiteX2" fmla="*/ 7698 w 293223"/>
                <a:gd name="connsiteY2" fmla="*/ 66476 h 293194"/>
                <a:gd name="connsiteX3" fmla="*/ 0 w 293223"/>
                <a:gd name="connsiteY3" fmla="*/ 0 h 293194"/>
                <a:gd name="connsiteX4" fmla="*/ 1400 w 293223"/>
                <a:gd name="connsiteY4" fmla="*/ 3499 h 293194"/>
                <a:gd name="connsiteX5" fmla="*/ 184052 w 293223"/>
                <a:gd name="connsiteY5" fmla="*/ 137151 h 293194"/>
                <a:gd name="connsiteX6" fmla="*/ 238637 w 293223"/>
                <a:gd name="connsiteY6" fmla="*/ 129454 h 293194"/>
                <a:gd name="connsiteX7" fmla="*/ 242136 w 293223"/>
                <a:gd name="connsiteY7" fmla="*/ 128054 h 293194"/>
                <a:gd name="connsiteX8" fmla="*/ 293223 w 293223"/>
                <a:gd name="connsiteY8" fmla="*/ 293195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293195"/>
                  </a:moveTo>
                  <a:cubicBezTo>
                    <a:pt x="267330" y="293195"/>
                    <a:pt x="242836" y="289696"/>
                    <a:pt x="219043" y="283399"/>
                  </a:cubicBezTo>
                  <a:cubicBezTo>
                    <a:pt x="114070" y="256108"/>
                    <a:pt x="32192" y="172138"/>
                    <a:pt x="7698" y="66476"/>
                  </a:cubicBezTo>
                  <a:cubicBezTo>
                    <a:pt x="2799" y="45484"/>
                    <a:pt x="0" y="23092"/>
                    <a:pt x="0" y="0"/>
                  </a:cubicBezTo>
                  <a:cubicBezTo>
                    <a:pt x="0" y="1400"/>
                    <a:pt x="700" y="2099"/>
                    <a:pt x="1400" y="3499"/>
                  </a:cubicBezTo>
                  <a:cubicBezTo>
                    <a:pt x="25893" y="81171"/>
                    <a:pt x="98674" y="137151"/>
                    <a:pt x="184052" y="137151"/>
                  </a:cubicBezTo>
                  <a:cubicBezTo>
                    <a:pt x="202947" y="137151"/>
                    <a:pt x="221142" y="134352"/>
                    <a:pt x="238637" y="129454"/>
                  </a:cubicBezTo>
                  <a:cubicBezTo>
                    <a:pt x="240037" y="128754"/>
                    <a:pt x="241437" y="128754"/>
                    <a:pt x="242136" y="128054"/>
                  </a:cubicBezTo>
                  <a:cubicBezTo>
                    <a:pt x="274328" y="175637"/>
                    <a:pt x="293223" y="232317"/>
                    <a:pt x="293223" y="2931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09" name="Freeform 208">
              <a:extLst>
                <a:ext uri="{FF2B5EF4-FFF2-40B4-BE49-F238E27FC236}">
                  <a16:creationId xmlns:a16="http://schemas.microsoft.com/office/drawing/2014/main" id="{5213E5A6-CDCE-A9A4-74DC-2E79E66E796E}"/>
                </a:ext>
              </a:extLst>
            </p:cNvPr>
            <p:cNvSpPr/>
            <p:nvPr/>
          </p:nvSpPr>
          <p:spPr>
            <a:xfrm>
              <a:off x="642431" y="4712113"/>
              <a:ext cx="293223" cy="293194"/>
            </a:xfrm>
            <a:custGeom>
              <a:avLst/>
              <a:gdLst>
                <a:gd name="connsiteX0" fmla="*/ 293223 w 293223"/>
                <a:gd name="connsiteY0" fmla="*/ 0 h 293194"/>
                <a:gd name="connsiteX1" fmla="*/ 283426 w 293223"/>
                <a:gd name="connsiteY1" fmla="*/ 74173 h 293194"/>
                <a:gd name="connsiteX2" fmla="*/ 66483 w 293223"/>
                <a:gd name="connsiteY2" fmla="*/ 285498 h 293194"/>
                <a:gd name="connsiteX3" fmla="*/ 0 w 293223"/>
                <a:gd name="connsiteY3" fmla="*/ 293195 h 293194"/>
                <a:gd name="connsiteX4" fmla="*/ 3499 w 293223"/>
                <a:gd name="connsiteY4" fmla="*/ 291795 h 293194"/>
                <a:gd name="connsiteX5" fmla="*/ 137164 w 293223"/>
                <a:gd name="connsiteY5" fmla="*/ 109161 h 293194"/>
                <a:gd name="connsiteX6" fmla="*/ 129466 w 293223"/>
                <a:gd name="connsiteY6" fmla="*/ 54580 h 293194"/>
                <a:gd name="connsiteX7" fmla="*/ 128066 w 293223"/>
                <a:gd name="connsiteY7" fmla="*/ 51082 h 293194"/>
                <a:gd name="connsiteX8" fmla="*/ 293223 w 293223"/>
                <a:gd name="connsiteY8" fmla="*/ 0 h 29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3223" h="293194">
                  <a:moveTo>
                    <a:pt x="293223" y="0"/>
                  </a:moveTo>
                  <a:cubicBezTo>
                    <a:pt x="293223" y="25890"/>
                    <a:pt x="289724" y="50382"/>
                    <a:pt x="283426" y="74173"/>
                  </a:cubicBezTo>
                  <a:cubicBezTo>
                    <a:pt x="256133" y="179136"/>
                    <a:pt x="172155" y="261007"/>
                    <a:pt x="66483" y="285498"/>
                  </a:cubicBezTo>
                  <a:cubicBezTo>
                    <a:pt x="45488" y="290396"/>
                    <a:pt x="23094" y="293195"/>
                    <a:pt x="0" y="293195"/>
                  </a:cubicBezTo>
                  <a:cubicBezTo>
                    <a:pt x="1400" y="293195"/>
                    <a:pt x="2099" y="292495"/>
                    <a:pt x="3499" y="291795"/>
                  </a:cubicBezTo>
                  <a:cubicBezTo>
                    <a:pt x="81179" y="267304"/>
                    <a:pt x="137164" y="194530"/>
                    <a:pt x="137164" y="109161"/>
                  </a:cubicBezTo>
                  <a:cubicBezTo>
                    <a:pt x="137164" y="90267"/>
                    <a:pt x="134365" y="72074"/>
                    <a:pt x="129466" y="54580"/>
                  </a:cubicBezTo>
                  <a:cubicBezTo>
                    <a:pt x="128766" y="53181"/>
                    <a:pt x="128766" y="51781"/>
                    <a:pt x="128066" y="51082"/>
                  </a:cubicBezTo>
                  <a:cubicBezTo>
                    <a:pt x="174954" y="18193"/>
                    <a:pt x="231639" y="0"/>
                    <a:pt x="293223" y="0"/>
                  </a:cubicBezTo>
                </a:path>
              </a:pathLst>
            </a:custGeom>
            <a:solidFill>
              <a:srgbClr val="EFBF48"/>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0" name="Freeform 209">
              <a:extLst>
                <a:ext uri="{FF2B5EF4-FFF2-40B4-BE49-F238E27FC236}">
                  <a16:creationId xmlns:a16="http://schemas.microsoft.com/office/drawing/2014/main" id="{421F8E4A-1FE4-9C46-DD9B-D13CE3B61244}"/>
                </a:ext>
              </a:extLst>
            </p:cNvPr>
            <p:cNvSpPr/>
            <p:nvPr/>
          </p:nvSpPr>
          <p:spPr>
            <a:xfrm>
              <a:off x="505267" y="5005308"/>
              <a:ext cx="137164" cy="242113"/>
            </a:xfrm>
            <a:custGeom>
              <a:avLst/>
              <a:gdLst>
                <a:gd name="connsiteX0" fmla="*/ 137164 w 137164"/>
                <a:gd name="connsiteY0" fmla="*/ 0 h 242113"/>
                <a:gd name="connsiteX1" fmla="*/ 137164 w 137164"/>
                <a:gd name="connsiteY1" fmla="*/ 0 h 242113"/>
                <a:gd name="connsiteX2" fmla="*/ 19595 w 137164"/>
                <a:gd name="connsiteY2" fmla="*/ 234416 h 242113"/>
                <a:gd name="connsiteX3" fmla="*/ 9098 w 137164"/>
                <a:gd name="connsiteY3" fmla="*/ 242114 h 242113"/>
                <a:gd name="connsiteX4" fmla="*/ 7698 w 137164"/>
                <a:gd name="connsiteY4" fmla="*/ 238615 h 242113"/>
                <a:gd name="connsiteX5" fmla="*/ 0 w 137164"/>
                <a:gd name="connsiteY5" fmla="*/ 184034 h 242113"/>
                <a:gd name="connsiteX6" fmla="*/ 133665 w 137164"/>
                <a:gd name="connsiteY6" fmla="*/ 1400 h 242113"/>
                <a:gd name="connsiteX7" fmla="*/ 137164 w 137164"/>
                <a:gd name="connsiteY7" fmla="*/ 0 h 242113"/>
                <a:gd name="connsiteX8" fmla="*/ 137164 w 137164"/>
                <a:gd name="connsiteY8" fmla="*/ 0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7164" h="242113">
                  <a:moveTo>
                    <a:pt x="137164" y="0"/>
                  </a:moveTo>
                  <a:lnTo>
                    <a:pt x="137164" y="0"/>
                  </a:lnTo>
                  <a:cubicBezTo>
                    <a:pt x="137164" y="95866"/>
                    <a:pt x="90976" y="181235"/>
                    <a:pt x="19595" y="234416"/>
                  </a:cubicBezTo>
                  <a:cubicBezTo>
                    <a:pt x="16096" y="237215"/>
                    <a:pt x="12597" y="239314"/>
                    <a:pt x="9098" y="242114"/>
                  </a:cubicBezTo>
                  <a:cubicBezTo>
                    <a:pt x="8398" y="240714"/>
                    <a:pt x="8398" y="239314"/>
                    <a:pt x="7698" y="238615"/>
                  </a:cubicBezTo>
                  <a:cubicBezTo>
                    <a:pt x="2799" y="221121"/>
                    <a:pt x="0" y="202927"/>
                    <a:pt x="0" y="184034"/>
                  </a:cubicBezTo>
                  <a:cubicBezTo>
                    <a:pt x="0" y="98665"/>
                    <a:pt x="55985" y="25891"/>
                    <a:pt x="133665" y="1400"/>
                  </a:cubicBezTo>
                  <a:cubicBezTo>
                    <a:pt x="134365" y="700"/>
                    <a:pt x="135764" y="0"/>
                    <a:pt x="137164" y="0"/>
                  </a:cubicBezTo>
                  <a:cubicBezTo>
                    <a:pt x="137164" y="0"/>
                    <a:pt x="137164" y="0"/>
                    <a:pt x="137164" y="0"/>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1" name="Freeform 210">
              <a:extLst>
                <a:ext uri="{FF2B5EF4-FFF2-40B4-BE49-F238E27FC236}">
                  <a16:creationId xmlns:a16="http://schemas.microsoft.com/office/drawing/2014/main" id="{12962FE3-054B-29A2-3B91-4DB62AE841E8}"/>
                </a:ext>
              </a:extLst>
            </p:cNvPr>
            <p:cNvSpPr/>
            <p:nvPr/>
          </p:nvSpPr>
          <p:spPr>
            <a:xfrm>
              <a:off x="643131" y="5005308"/>
              <a:ext cx="241436" cy="137151"/>
            </a:xfrm>
            <a:custGeom>
              <a:avLst/>
              <a:gdLst>
                <a:gd name="connsiteX0" fmla="*/ 241437 w 241436"/>
                <a:gd name="connsiteY0" fmla="*/ 128054 h 137151"/>
                <a:gd name="connsiteX1" fmla="*/ 237938 w 241436"/>
                <a:gd name="connsiteY1" fmla="*/ 129454 h 137151"/>
                <a:gd name="connsiteX2" fmla="*/ 183352 w 241436"/>
                <a:gd name="connsiteY2" fmla="*/ 137151 h 137151"/>
                <a:gd name="connsiteX3" fmla="*/ 700 w 241436"/>
                <a:gd name="connsiteY3" fmla="*/ 3499 h 137151"/>
                <a:gd name="connsiteX4" fmla="*/ 0 w 241436"/>
                <a:gd name="connsiteY4" fmla="*/ 0 h 137151"/>
                <a:gd name="connsiteX5" fmla="*/ 0 w 241436"/>
                <a:gd name="connsiteY5" fmla="*/ 0 h 137151"/>
                <a:gd name="connsiteX6" fmla="*/ 0 w 241436"/>
                <a:gd name="connsiteY6" fmla="*/ 0 h 137151"/>
                <a:gd name="connsiteX7" fmla="*/ 234439 w 241436"/>
                <a:gd name="connsiteY7" fmla="*/ 117558 h 137151"/>
                <a:gd name="connsiteX8" fmla="*/ 241437 w 241436"/>
                <a:gd name="connsiteY8" fmla="*/ 128054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436" h="137151">
                  <a:moveTo>
                    <a:pt x="241437" y="128054"/>
                  </a:moveTo>
                  <a:cubicBezTo>
                    <a:pt x="240037" y="128754"/>
                    <a:pt x="238637" y="128754"/>
                    <a:pt x="237938" y="129454"/>
                  </a:cubicBezTo>
                  <a:cubicBezTo>
                    <a:pt x="220442" y="134352"/>
                    <a:pt x="202247" y="137151"/>
                    <a:pt x="183352" y="137151"/>
                  </a:cubicBezTo>
                  <a:cubicBezTo>
                    <a:pt x="97974" y="137151"/>
                    <a:pt x="25193" y="81171"/>
                    <a:pt x="700" y="3499"/>
                  </a:cubicBezTo>
                  <a:cubicBezTo>
                    <a:pt x="700" y="2099"/>
                    <a:pt x="0" y="1400"/>
                    <a:pt x="0" y="0"/>
                  </a:cubicBezTo>
                  <a:cubicBezTo>
                    <a:pt x="0" y="0"/>
                    <a:pt x="0" y="0"/>
                    <a:pt x="0" y="0"/>
                  </a:cubicBezTo>
                  <a:lnTo>
                    <a:pt x="0" y="0"/>
                  </a:lnTo>
                  <a:cubicBezTo>
                    <a:pt x="95875" y="0"/>
                    <a:pt x="181252" y="46184"/>
                    <a:pt x="234439" y="117558"/>
                  </a:cubicBezTo>
                  <a:cubicBezTo>
                    <a:pt x="236538" y="120357"/>
                    <a:pt x="239337" y="123856"/>
                    <a:pt x="241437" y="128054"/>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2" name="Freeform 211">
              <a:extLst>
                <a:ext uri="{FF2B5EF4-FFF2-40B4-BE49-F238E27FC236}">
                  <a16:creationId xmlns:a16="http://schemas.microsoft.com/office/drawing/2014/main" id="{5F753636-8918-A8FF-D5DD-B1C2027E48EE}"/>
                </a:ext>
              </a:extLst>
            </p:cNvPr>
            <p:cNvSpPr/>
            <p:nvPr/>
          </p:nvSpPr>
          <p:spPr>
            <a:xfrm>
              <a:off x="400295" y="4867457"/>
              <a:ext cx="242136" cy="137151"/>
            </a:xfrm>
            <a:custGeom>
              <a:avLst/>
              <a:gdLst>
                <a:gd name="connsiteX0" fmla="*/ 242137 w 242136"/>
                <a:gd name="connsiteY0" fmla="*/ 137151 h 137151"/>
                <a:gd name="connsiteX1" fmla="*/ 242137 w 242136"/>
                <a:gd name="connsiteY1" fmla="*/ 137151 h 137151"/>
                <a:gd name="connsiteX2" fmla="*/ 242137 w 242136"/>
                <a:gd name="connsiteY2" fmla="*/ 137151 h 137151"/>
                <a:gd name="connsiteX3" fmla="*/ 7698 w 242136"/>
                <a:gd name="connsiteY3" fmla="*/ 19593 h 137151"/>
                <a:gd name="connsiteX4" fmla="*/ 0 w 242136"/>
                <a:gd name="connsiteY4" fmla="*/ 9097 h 137151"/>
                <a:gd name="connsiteX5" fmla="*/ 3499 w 242136"/>
                <a:gd name="connsiteY5" fmla="*/ 7698 h 137151"/>
                <a:gd name="connsiteX6" fmla="*/ 58085 w 242136"/>
                <a:gd name="connsiteY6" fmla="*/ 0 h 137151"/>
                <a:gd name="connsiteX7" fmla="*/ 240737 w 242136"/>
                <a:gd name="connsiteY7" fmla="*/ 133652 h 137151"/>
                <a:gd name="connsiteX8" fmla="*/ 242137 w 242136"/>
                <a:gd name="connsiteY8" fmla="*/ 137151 h 137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2136" h="137151">
                  <a:moveTo>
                    <a:pt x="242137" y="137151"/>
                  </a:moveTo>
                  <a:cubicBezTo>
                    <a:pt x="242137" y="137151"/>
                    <a:pt x="242137" y="137151"/>
                    <a:pt x="242137" y="137151"/>
                  </a:cubicBezTo>
                  <a:lnTo>
                    <a:pt x="242137" y="137151"/>
                  </a:lnTo>
                  <a:cubicBezTo>
                    <a:pt x="146262" y="137151"/>
                    <a:pt x="60884" y="90967"/>
                    <a:pt x="7698" y="19593"/>
                  </a:cubicBezTo>
                  <a:cubicBezTo>
                    <a:pt x="4899" y="16095"/>
                    <a:pt x="2799" y="12596"/>
                    <a:pt x="0" y="9097"/>
                  </a:cubicBezTo>
                  <a:cubicBezTo>
                    <a:pt x="1400" y="8397"/>
                    <a:pt x="2799" y="8397"/>
                    <a:pt x="3499" y="7698"/>
                  </a:cubicBezTo>
                  <a:cubicBezTo>
                    <a:pt x="20994" y="2799"/>
                    <a:pt x="39190" y="0"/>
                    <a:pt x="58085" y="0"/>
                  </a:cubicBezTo>
                  <a:cubicBezTo>
                    <a:pt x="143462" y="0"/>
                    <a:pt x="216243" y="55980"/>
                    <a:pt x="240737" y="133652"/>
                  </a:cubicBezTo>
                  <a:cubicBezTo>
                    <a:pt x="241437" y="135052"/>
                    <a:pt x="241437" y="136451"/>
                    <a:pt x="242137" y="137151"/>
                  </a:cubicBezTo>
                </a:path>
              </a:pathLst>
            </a:custGeom>
            <a:solidFill>
              <a:srgbClr val="EDE386"/>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3" name="Freeform 212">
              <a:extLst>
                <a:ext uri="{FF2B5EF4-FFF2-40B4-BE49-F238E27FC236}">
                  <a16:creationId xmlns:a16="http://schemas.microsoft.com/office/drawing/2014/main" id="{310D9406-66D2-998D-9D6C-F9A1A13C7A2B}"/>
                </a:ext>
              </a:extLst>
            </p:cNvPr>
            <p:cNvSpPr/>
            <p:nvPr/>
          </p:nvSpPr>
          <p:spPr>
            <a:xfrm>
              <a:off x="642431" y="4762495"/>
              <a:ext cx="137164" cy="242113"/>
            </a:xfrm>
            <a:custGeom>
              <a:avLst/>
              <a:gdLst>
                <a:gd name="connsiteX0" fmla="*/ 137164 w 137164"/>
                <a:gd name="connsiteY0" fmla="*/ 58779 h 242113"/>
                <a:gd name="connsiteX1" fmla="*/ 3499 w 137164"/>
                <a:gd name="connsiteY1" fmla="*/ 241414 h 242113"/>
                <a:gd name="connsiteX2" fmla="*/ 0 w 137164"/>
                <a:gd name="connsiteY2" fmla="*/ 242114 h 242113"/>
                <a:gd name="connsiteX3" fmla="*/ 0 w 137164"/>
                <a:gd name="connsiteY3" fmla="*/ 242114 h 242113"/>
                <a:gd name="connsiteX4" fmla="*/ 0 w 137164"/>
                <a:gd name="connsiteY4" fmla="*/ 242114 h 242113"/>
                <a:gd name="connsiteX5" fmla="*/ 117569 w 137164"/>
                <a:gd name="connsiteY5" fmla="*/ 7698 h 242113"/>
                <a:gd name="connsiteX6" fmla="*/ 117569 w 137164"/>
                <a:gd name="connsiteY6" fmla="*/ 7698 h 242113"/>
                <a:gd name="connsiteX7" fmla="*/ 128066 w 137164"/>
                <a:gd name="connsiteY7" fmla="*/ 0 h 242113"/>
                <a:gd name="connsiteX8" fmla="*/ 129466 w 137164"/>
                <a:gd name="connsiteY8" fmla="*/ 3499 h 242113"/>
                <a:gd name="connsiteX9" fmla="*/ 137164 w 137164"/>
                <a:gd name="connsiteY9" fmla="*/ 58779 h 24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4" h="242113">
                  <a:moveTo>
                    <a:pt x="137164" y="58779"/>
                  </a:moveTo>
                  <a:cubicBezTo>
                    <a:pt x="137164" y="144149"/>
                    <a:pt x="81179" y="216922"/>
                    <a:pt x="3499" y="241414"/>
                  </a:cubicBezTo>
                  <a:cubicBezTo>
                    <a:pt x="2099" y="241414"/>
                    <a:pt x="1400" y="242114"/>
                    <a:pt x="0" y="242114"/>
                  </a:cubicBezTo>
                  <a:cubicBezTo>
                    <a:pt x="0" y="242114"/>
                    <a:pt x="0" y="242114"/>
                    <a:pt x="0" y="242114"/>
                  </a:cubicBezTo>
                  <a:lnTo>
                    <a:pt x="0" y="242114"/>
                  </a:lnTo>
                  <a:cubicBezTo>
                    <a:pt x="0" y="146248"/>
                    <a:pt x="46188" y="60878"/>
                    <a:pt x="117569" y="7698"/>
                  </a:cubicBezTo>
                  <a:lnTo>
                    <a:pt x="117569" y="7698"/>
                  </a:lnTo>
                  <a:cubicBezTo>
                    <a:pt x="121068" y="4898"/>
                    <a:pt x="124567" y="2799"/>
                    <a:pt x="128066" y="0"/>
                  </a:cubicBezTo>
                  <a:cubicBezTo>
                    <a:pt x="128766" y="1400"/>
                    <a:pt x="128766" y="2799"/>
                    <a:pt x="129466" y="3499"/>
                  </a:cubicBezTo>
                  <a:cubicBezTo>
                    <a:pt x="134365" y="20992"/>
                    <a:pt x="137164" y="39186"/>
                    <a:pt x="137164" y="58779"/>
                  </a:cubicBezTo>
                </a:path>
              </a:pathLst>
            </a:custGeom>
            <a:solidFill>
              <a:srgbClr val="85A56E"/>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4" name="Freeform 213">
              <a:extLst>
                <a:ext uri="{FF2B5EF4-FFF2-40B4-BE49-F238E27FC236}">
                  <a16:creationId xmlns:a16="http://schemas.microsoft.com/office/drawing/2014/main" id="{23DDD6D4-830A-1BDB-9A50-16C29776B72A}"/>
                </a:ext>
              </a:extLst>
            </p:cNvPr>
            <p:cNvSpPr/>
            <p:nvPr/>
          </p:nvSpPr>
          <p:spPr>
            <a:xfrm>
              <a:off x="1146299" y="4689721"/>
              <a:ext cx="342210" cy="482827"/>
            </a:xfrm>
            <a:custGeom>
              <a:avLst/>
              <a:gdLst>
                <a:gd name="connsiteX0" fmla="*/ 277127 w 342210"/>
                <a:gd name="connsiteY0" fmla="*/ 230917 h 482827"/>
                <a:gd name="connsiteX1" fmla="*/ 299521 w 342210"/>
                <a:gd name="connsiteY1" fmla="*/ 247711 h 482827"/>
                <a:gd name="connsiteX2" fmla="*/ 320516 w 342210"/>
                <a:gd name="connsiteY2" fmla="*/ 273602 h 482827"/>
                <a:gd name="connsiteX3" fmla="*/ 335912 w 342210"/>
                <a:gd name="connsiteY3" fmla="*/ 309989 h 482827"/>
                <a:gd name="connsiteX4" fmla="*/ 342210 w 342210"/>
                <a:gd name="connsiteY4" fmla="*/ 358272 h 482827"/>
                <a:gd name="connsiteX5" fmla="*/ 320516 w 342210"/>
                <a:gd name="connsiteY5" fmla="*/ 429646 h 482827"/>
                <a:gd name="connsiteX6" fmla="*/ 271529 w 342210"/>
                <a:gd name="connsiteY6" fmla="*/ 468132 h 482827"/>
                <a:gd name="connsiteX7" fmla="*/ 247035 w 342210"/>
                <a:gd name="connsiteY7" fmla="*/ 476529 h 482827"/>
                <a:gd name="connsiteX8" fmla="*/ 224641 w 342210"/>
                <a:gd name="connsiteY8" fmla="*/ 480728 h 482827"/>
                <a:gd name="connsiteX9" fmla="*/ 207146 w 342210"/>
                <a:gd name="connsiteY9" fmla="*/ 482827 h 482827"/>
                <a:gd name="connsiteX10" fmla="*/ 198048 w 342210"/>
                <a:gd name="connsiteY10" fmla="*/ 482827 h 482827"/>
                <a:gd name="connsiteX11" fmla="*/ 196648 w 342210"/>
                <a:gd name="connsiteY11" fmla="*/ 482827 h 482827"/>
                <a:gd name="connsiteX12" fmla="*/ 18195 w 342210"/>
                <a:gd name="connsiteY12" fmla="*/ 482827 h 482827"/>
                <a:gd name="connsiteX13" fmla="*/ 5599 w 342210"/>
                <a:gd name="connsiteY13" fmla="*/ 477229 h 482827"/>
                <a:gd name="connsiteX14" fmla="*/ 0 w 342210"/>
                <a:gd name="connsiteY14" fmla="*/ 463934 h 482827"/>
                <a:gd name="connsiteX15" fmla="*/ 0 w 342210"/>
                <a:gd name="connsiteY15" fmla="*/ 18893 h 482827"/>
                <a:gd name="connsiteX16" fmla="*/ 5599 w 342210"/>
                <a:gd name="connsiteY16" fmla="*/ 5598 h 482827"/>
                <a:gd name="connsiteX17" fmla="*/ 18195 w 342210"/>
                <a:gd name="connsiteY17" fmla="*/ 0 h 482827"/>
                <a:gd name="connsiteX18" fmla="*/ 198048 w 342210"/>
                <a:gd name="connsiteY18" fmla="*/ 0 h 482827"/>
                <a:gd name="connsiteX19" fmla="*/ 204346 w 342210"/>
                <a:gd name="connsiteY19" fmla="*/ 0 h 482827"/>
                <a:gd name="connsiteX20" fmla="*/ 218343 w 342210"/>
                <a:gd name="connsiteY20" fmla="*/ 2099 h 482827"/>
                <a:gd name="connsiteX21" fmla="*/ 237938 w 342210"/>
                <a:gd name="connsiteY21" fmla="*/ 6297 h 482827"/>
                <a:gd name="connsiteX22" fmla="*/ 260332 w 342210"/>
                <a:gd name="connsiteY22" fmla="*/ 13995 h 482827"/>
                <a:gd name="connsiteX23" fmla="*/ 305820 w 342210"/>
                <a:gd name="connsiteY23" fmla="*/ 51082 h 482827"/>
                <a:gd name="connsiteX24" fmla="*/ 321216 w 342210"/>
                <a:gd name="connsiteY24" fmla="*/ 83970 h 482827"/>
                <a:gd name="connsiteX25" fmla="*/ 326114 w 342210"/>
                <a:gd name="connsiteY25" fmla="*/ 123156 h 482827"/>
                <a:gd name="connsiteX26" fmla="*/ 321216 w 342210"/>
                <a:gd name="connsiteY26" fmla="*/ 160942 h 482827"/>
                <a:gd name="connsiteX27" fmla="*/ 308619 w 342210"/>
                <a:gd name="connsiteY27" fmla="*/ 190332 h 482827"/>
                <a:gd name="connsiteX28" fmla="*/ 291124 w 342210"/>
                <a:gd name="connsiteY28" fmla="*/ 211324 h 482827"/>
                <a:gd name="connsiteX29" fmla="*/ 271529 w 342210"/>
                <a:gd name="connsiteY29" fmla="*/ 226019 h 482827"/>
                <a:gd name="connsiteX30" fmla="*/ 277127 w 342210"/>
                <a:gd name="connsiteY30" fmla="*/ 230917 h 482827"/>
                <a:gd name="connsiteX31" fmla="*/ 256133 w 342210"/>
                <a:gd name="connsiteY31" fmla="*/ 434544 h 482827"/>
                <a:gd name="connsiteX32" fmla="*/ 305120 w 342210"/>
                <a:gd name="connsiteY32" fmla="*/ 358272 h 482827"/>
                <a:gd name="connsiteX33" fmla="*/ 258232 w 342210"/>
                <a:gd name="connsiteY33" fmla="*/ 262406 h 482827"/>
                <a:gd name="connsiteX34" fmla="*/ 222542 w 342210"/>
                <a:gd name="connsiteY34" fmla="*/ 249811 h 482827"/>
                <a:gd name="connsiteX35" fmla="*/ 201547 w 342210"/>
                <a:gd name="connsiteY35" fmla="*/ 247711 h 482827"/>
                <a:gd name="connsiteX36" fmla="*/ 200147 w 342210"/>
                <a:gd name="connsiteY36" fmla="*/ 247711 h 482827"/>
                <a:gd name="connsiteX37" fmla="*/ 187551 w 342210"/>
                <a:gd name="connsiteY37" fmla="*/ 242113 h 482827"/>
                <a:gd name="connsiteX38" fmla="*/ 182652 w 342210"/>
                <a:gd name="connsiteY38" fmla="*/ 229518 h 482827"/>
                <a:gd name="connsiteX39" fmla="*/ 187551 w 342210"/>
                <a:gd name="connsiteY39" fmla="*/ 216922 h 482827"/>
                <a:gd name="connsiteX40" fmla="*/ 200147 w 342210"/>
                <a:gd name="connsiteY40" fmla="*/ 210624 h 482827"/>
                <a:gd name="connsiteX41" fmla="*/ 202247 w 342210"/>
                <a:gd name="connsiteY41" fmla="*/ 210624 h 482827"/>
                <a:gd name="connsiteX42" fmla="*/ 209245 w 342210"/>
                <a:gd name="connsiteY42" fmla="*/ 210624 h 482827"/>
                <a:gd name="connsiteX43" fmla="*/ 221142 w 342210"/>
                <a:gd name="connsiteY43" fmla="*/ 209225 h 482827"/>
                <a:gd name="connsiteX44" fmla="*/ 236538 w 342210"/>
                <a:gd name="connsiteY44" fmla="*/ 205027 h 482827"/>
                <a:gd name="connsiteX45" fmla="*/ 252634 w 342210"/>
                <a:gd name="connsiteY45" fmla="*/ 198029 h 482827"/>
                <a:gd name="connsiteX46" fmla="*/ 291823 w 342210"/>
                <a:gd name="connsiteY46" fmla="*/ 125955 h 482827"/>
                <a:gd name="connsiteX47" fmla="*/ 247735 w 342210"/>
                <a:gd name="connsiteY47" fmla="*/ 49682 h 482827"/>
                <a:gd name="connsiteX48" fmla="*/ 230240 w 342210"/>
                <a:gd name="connsiteY48" fmla="*/ 43385 h 482827"/>
                <a:gd name="connsiteX49" fmla="*/ 214844 w 342210"/>
                <a:gd name="connsiteY49" fmla="*/ 39886 h 482827"/>
                <a:gd name="connsiteX50" fmla="*/ 199448 w 342210"/>
                <a:gd name="connsiteY50" fmla="*/ 38486 h 482827"/>
                <a:gd name="connsiteX51" fmla="*/ 37790 w 342210"/>
                <a:gd name="connsiteY51" fmla="*/ 38486 h 482827"/>
                <a:gd name="connsiteX52" fmla="*/ 37790 w 342210"/>
                <a:gd name="connsiteY52" fmla="*/ 210624 h 482827"/>
                <a:gd name="connsiteX53" fmla="*/ 125267 w 342210"/>
                <a:gd name="connsiteY53" fmla="*/ 210624 h 482827"/>
                <a:gd name="connsiteX54" fmla="*/ 138564 w 342210"/>
                <a:gd name="connsiteY54" fmla="*/ 216222 h 482827"/>
                <a:gd name="connsiteX55" fmla="*/ 144162 w 342210"/>
                <a:gd name="connsiteY55" fmla="*/ 229518 h 482827"/>
                <a:gd name="connsiteX56" fmla="*/ 138564 w 342210"/>
                <a:gd name="connsiteY56" fmla="*/ 242113 h 482827"/>
                <a:gd name="connsiteX57" fmla="*/ 125267 w 342210"/>
                <a:gd name="connsiteY57" fmla="*/ 247711 h 482827"/>
                <a:gd name="connsiteX58" fmla="*/ 37790 w 342210"/>
                <a:gd name="connsiteY58" fmla="*/ 247711 h 482827"/>
                <a:gd name="connsiteX59" fmla="*/ 37790 w 342210"/>
                <a:gd name="connsiteY59" fmla="*/ 446440 h 482827"/>
                <a:gd name="connsiteX60" fmla="*/ 197348 w 342210"/>
                <a:gd name="connsiteY60" fmla="*/ 446440 h 482827"/>
                <a:gd name="connsiteX61" fmla="*/ 198748 w 342210"/>
                <a:gd name="connsiteY61" fmla="*/ 446440 h 482827"/>
                <a:gd name="connsiteX62" fmla="*/ 205046 w 342210"/>
                <a:gd name="connsiteY62" fmla="*/ 446440 h 482827"/>
                <a:gd name="connsiteX63" fmla="*/ 219043 w 342210"/>
                <a:gd name="connsiteY63" fmla="*/ 445041 h 482827"/>
                <a:gd name="connsiteX64" fmla="*/ 237238 w 342210"/>
                <a:gd name="connsiteY64" fmla="*/ 441542 h 482827"/>
                <a:gd name="connsiteX65" fmla="*/ 256133 w 342210"/>
                <a:gd name="connsiteY65" fmla="*/ 434544 h 48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42210" h="482827">
                  <a:moveTo>
                    <a:pt x="277127" y="230917"/>
                  </a:moveTo>
                  <a:cubicBezTo>
                    <a:pt x="284125" y="235116"/>
                    <a:pt x="291823" y="240714"/>
                    <a:pt x="299521" y="247711"/>
                  </a:cubicBezTo>
                  <a:cubicBezTo>
                    <a:pt x="307219" y="254709"/>
                    <a:pt x="314218" y="263806"/>
                    <a:pt x="320516" y="273602"/>
                  </a:cubicBezTo>
                  <a:cubicBezTo>
                    <a:pt x="326814" y="284098"/>
                    <a:pt x="331713" y="295994"/>
                    <a:pt x="335912" y="309989"/>
                  </a:cubicBezTo>
                  <a:cubicBezTo>
                    <a:pt x="340111" y="323984"/>
                    <a:pt x="342210" y="340078"/>
                    <a:pt x="342210" y="358272"/>
                  </a:cubicBezTo>
                  <a:cubicBezTo>
                    <a:pt x="342210" y="386961"/>
                    <a:pt x="335212" y="410753"/>
                    <a:pt x="320516" y="429646"/>
                  </a:cubicBezTo>
                  <a:cubicBezTo>
                    <a:pt x="307919" y="446440"/>
                    <a:pt x="291823" y="459036"/>
                    <a:pt x="271529" y="468132"/>
                  </a:cubicBezTo>
                  <a:cubicBezTo>
                    <a:pt x="263131" y="472331"/>
                    <a:pt x="254733" y="475130"/>
                    <a:pt x="247035" y="476529"/>
                  </a:cubicBezTo>
                  <a:cubicBezTo>
                    <a:pt x="239337" y="478628"/>
                    <a:pt x="231639" y="480028"/>
                    <a:pt x="224641" y="480728"/>
                  </a:cubicBezTo>
                  <a:cubicBezTo>
                    <a:pt x="217643" y="482127"/>
                    <a:pt x="212044" y="482127"/>
                    <a:pt x="207146" y="482827"/>
                  </a:cubicBezTo>
                  <a:cubicBezTo>
                    <a:pt x="202247" y="482827"/>
                    <a:pt x="199448" y="482827"/>
                    <a:pt x="198048" y="482827"/>
                  </a:cubicBezTo>
                  <a:lnTo>
                    <a:pt x="196648" y="482827"/>
                  </a:lnTo>
                  <a:lnTo>
                    <a:pt x="18195" y="482827"/>
                  </a:lnTo>
                  <a:cubicBezTo>
                    <a:pt x="13296" y="482827"/>
                    <a:pt x="9098" y="480728"/>
                    <a:pt x="5599" y="477229"/>
                  </a:cubicBezTo>
                  <a:cubicBezTo>
                    <a:pt x="2099" y="473731"/>
                    <a:pt x="0" y="469532"/>
                    <a:pt x="0" y="463934"/>
                  </a:cubicBezTo>
                  <a:lnTo>
                    <a:pt x="0" y="18893"/>
                  </a:lnTo>
                  <a:cubicBezTo>
                    <a:pt x="0" y="13995"/>
                    <a:pt x="2099" y="9097"/>
                    <a:pt x="5599" y="5598"/>
                  </a:cubicBezTo>
                  <a:cubicBezTo>
                    <a:pt x="9098" y="2099"/>
                    <a:pt x="13296" y="0"/>
                    <a:pt x="18195" y="0"/>
                  </a:cubicBezTo>
                  <a:lnTo>
                    <a:pt x="198048" y="0"/>
                  </a:lnTo>
                  <a:cubicBezTo>
                    <a:pt x="198748" y="0"/>
                    <a:pt x="200847" y="0"/>
                    <a:pt x="204346" y="0"/>
                  </a:cubicBezTo>
                  <a:cubicBezTo>
                    <a:pt x="207845" y="0"/>
                    <a:pt x="212744" y="700"/>
                    <a:pt x="218343" y="2099"/>
                  </a:cubicBezTo>
                  <a:cubicBezTo>
                    <a:pt x="223941" y="3499"/>
                    <a:pt x="230939" y="4898"/>
                    <a:pt x="237938" y="6297"/>
                  </a:cubicBezTo>
                  <a:cubicBezTo>
                    <a:pt x="244936" y="8397"/>
                    <a:pt x="252634" y="11196"/>
                    <a:pt x="260332" y="13995"/>
                  </a:cubicBezTo>
                  <a:cubicBezTo>
                    <a:pt x="279927" y="23092"/>
                    <a:pt x="294623" y="35687"/>
                    <a:pt x="305820" y="51082"/>
                  </a:cubicBezTo>
                  <a:cubicBezTo>
                    <a:pt x="312818" y="60878"/>
                    <a:pt x="317717" y="72074"/>
                    <a:pt x="321216" y="83970"/>
                  </a:cubicBezTo>
                  <a:cubicBezTo>
                    <a:pt x="324715" y="95866"/>
                    <a:pt x="326114" y="109161"/>
                    <a:pt x="326114" y="123156"/>
                  </a:cubicBezTo>
                  <a:cubicBezTo>
                    <a:pt x="326114" y="137151"/>
                    <a:pt x="324715" y="149746"/>
                    <a:pt x="321216" y="160942"/>
                  </a:cubicBezTo>
                  <a:cubicBezTo>
                    <a:pt x="317717" y="172138"/>
                    <a:pt x="313518" y="181935"/>
                    <a:pt x="308619" y="190332"/>
                  </a:cubicBezTo>
                  <a:cubicBezTo>
                    <a:pt x="303720" y="198729"/>
                    <a:pt x="297422" y="205726"/>
                    <a:pt x="291124" y="211324"/>
                  </a:cubicBezTo>
                  <a:cubicBezTo>
                    <a:pt x="284825" y="216922"/>
                    <a:pt x="278527" y="221821"/>
                    <a:pt x="271529" y="226019"/>
                  </a:cubicBezTo>
                  <a:cubicBezTo>
                    <a:pt x="274328" y="229518"/>
                    <a:pt x="275728" y="230217"/>
                    <a:pt x="277127" y="230917"/>
                  </a:cubicBezTo>
                  <a:moveTo>
                    <a:pt x="256133" y="434544"/>
                  </a:moveTo>
                  <a:cubicBezTo>
                    <a:pt x="289024" y="419850"/>
                    <a:pt x="305120" y="394659"/>
                    <a:pt x="305120" y="358272"/>
                  </a:cubicBezTo>
                  <a:cubicBezTo>
                    <a:pt x="305120" y="312788"/>
                    <a:pt x="289724" y="280599"/>
                    <a:pt x="258232" y="262406"/>
                  </a:cubicBezTo>
                  <a:cubicBezTo>
                    <a:pt x="245636" y="255409"/>
                    <a:pt x="233739" y="251210"/>
                    <a:pt x="222542" y="249811"/>
                  </a:cubicBezTo>
                  <a:cubicBezTo>
                    <a:pt x="210645" y="248411"/>
                    <a:pt x="203647" y="247711"/>
                    <a:pt x="201547" y="247711"/>
                  </a:cubicBezTo>
                  <a:lnTo>
                    <a:pt x="200147" y="247711"/>
                  </a:lnTo>
                  <a:cubicBezTo>
                    <a:pt x="195249" y="247012"/>
                    <a:pt x="191050" y="245612"/>
                    <a:pt x="187551" y="242113"/>
                  </a:cubicBezTo>
                  <a:cubicBezTo>
                    <a:pt x="184052" y="238614"/>
                    <a:pt x="182652" y="234416"/>
                    <a:pt x="182652" y="229518"/>
                  </a:cubicBezTo>
                  <a:cubicBezTo>
                    <a:pt x="181952" y="224619"/>
                    <a:pt x="184052" y="220421"/>
                    <a:pt x="187551" y="216922"/>
                  </a:cubicBezTo>
                  <a:cubicBezTo>
                    <a:pt x="191050" y="213424"/>
                    <a:pt x="195249" y="211324"/>
                    <a:pt x="200147" y="210624"/>
                  </a:cubicBezTo>
                  <a:lnTo>
                    <a:pt x="202247" y="210624"/>
                  </a:lnTo>
                  <a:cubicBezTo>
                    <a:pt x="203647" y="210624"/>
                    <a:pt x="205746" y="210624"/>
                    <a:pt x="209245" y="210624"/>
                  </a:cubicBezTo>
                  <a:cubicBezTo>
                    <a:pt x="212744" y="210624"/>
                    <a:pt x="216243" y="209925"/>
                    <a:pt x="221142" y="209225"/>
                  </a:cubicBezTo>
                  <a:cubicBezTo>
                    <a:pt x="225341" y="208525"/>
                    <a:pt x="230939" y="207126"/>
                    <a:pt x="236538" y="205027"/>
                  </a:cubicBezTo>
                  <a:cubicBezTo>
                    <a:pt x="242136" y="203627"/>
                    <a:pt x="247735" y="200828"/>
                    <a:pt x="252634" y="198029"/>
                  </a:cubicBezTo>
                  <a:cubicBezTo>
                    <a:pt x="278527" y="184034"/>
                    <a:pt x="291823" y="160242"/>
                    <a:pt x="291823" y="125955"/>
                  </a:cubicBezTo>
                  <a:cubicBezTo>
                    <a:pt x="291823" y="90267"/>
                    <a:pt x="277127" y="65077"/>
                    <a:pt x="247735" y="49682"/>
                  </a:cubicBezTo>
                  <a:cubicBezTo>
                    <a:pt x="241437" y="46883"/>
                    <a:pt x="235838" y="44784"/>
                    <a:pt x="230240" y="43385"/>
                  </a:cubicBezTo>
                  <a:cubicBezTo>
                    <a:pt x="224641" y="41985"/>
                    <a:pt x="219742" y="40585"/>
                    <a:pt x="214844" y="39886"/>
                  </a:cubicBezTo>
                  <a:cubicBezTo>
                    <a:pt x="210645" y="39186"/>
                    <a:pt x="205046" y="38486"/>
                    <a:pt x="199448" y="38486"/>
                  </a:cubicBezTo>
                  <a:lnTo>
                    <a:pt x="37790" y="38486"/>
                  </a:lnTo>
                  <a:lnTo>
                    <a:pt x="37790" y="210624"/>
                  </a:lnTo>
                  <a:lnTo>
                    <a:pt x="125267" y="210624"/>
                  </a:lnTo>
                  <a:cubicBezTo>
                    <a:pt x="130166" y="210624"/>
                    <a:pt x="135065" y="212724"/>
                    <a:pt x="138564" y="216222"/>
                  </a:cubicBezTo>
                  <a:cubicBezTo>
                    <a:pt x="142063" y="219721"/>
                    <a:pt x="144162" y="223920"/>
                    <a:pt x="144162" y="229518"/>
                  </a:cubicBezTo>
                  <a:cubicBezTo>
                    <a:pt x="144162" y="234416"/>
                    <a:pt x="142063" y="238614"/>
                    <a:pt x="138564" y="242113"/>
                  </a:cubicBezTo>
                  <a:cubicBezTo>
                    <a:pt x="135065" y="246312"/>
                    <a:pt x="130866" y="247711"/>
                    <a:pt x="125267" y="247711"/>
                  </a:cubicBezTo>
                  <a:lnTo>
                    <a:pt x="37790" y="247711"/>
                  </a:lnTo>
                  <a:lnTo>
                    <a:pt x="37790" y="446440"/>
                  </a:lnTo>
                  <a:lnTo>
                    <a:pt x="197348" y="446440"/>
                  </a:lnTo>
                  <a:lnTo>
                    <a:pt x="198748" y="446440"/>
                  </a:lnTo>
                  <a:cubicBezTo>
                    <a:pt x="199448" y="446440"/>
                    <a:pt x="201547" y="446440"/>
                    <a:pt x="205046" y="446440"/>
                  </a:cubicBezTo>
                  <a:cubicBezTo>
                    <a:pt x="208545" y="446440"/>
                    <a:pt x="213444" y="445741"/>
                    <a:pt x="219043" y="445041"/>
                  </a:cubicBezTo>
                  <a:cubicBezTo>
                    <a:pt x="224641" y="444341"/>
                    <a:pt x="230939" y="442941"/>
                    <a:pt x="237238" y="441542"/>
                  </a:cubicBezTo>
                  <a:cubicBezTo>
                    <a:pt x="242836" y="440142"/>
                    <a:pt x="249834" y="438043"/>
                    <a:pt x="256133" y="43454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5" name="Freeform 214">
              <a:extLst>
                <a:ext uri="{FF2B5EF4-FFF2-40B4-BE49-F238E27FC236}">
                  <a16:creationId xmlns:a16="http://schemas.microsoft.com/office/drawing/2014/main" id="{66DA3E5C-BE43-8015-764C-632DDC279001}"/>
                </a:ext>
              </a:extLst>
            </p:cNvPr>
            <p:cNvSpPr/>
            <p:nvPr/>
          </p:nvSpPr>
          <p:spPr>
            <a:xfrm>
              <a:off x="1547993" y="4692520"/>
              <a:ext cx="37090" cy="481428"/>
            </a:xfrm>
            <a:custGeom>
              <a:avLst/>
              <a:gdLst>
                <a:gd name="connsiteX0" fmla="*/ 18895 w 37090"/>
                <a:gd name="connsiteY0" fmla="*/ 481428 h 481428"/>
                <a:gd name="connsiteX1" fmla="*/ 5599 w 37090"/>
                <a:gd name="connsiteY1" fmla="*/ 476530 h 481428"/>
                <a:gd name="connsiteX2" fmla="*/ 0 w 37090"/>
                <a:gd name="connsiteY2" fmla="*/ 463234 h 481428"/>
                <a:gd name="connsiteX3" fmla="*/ 0 w 37090"/>
                <a:gd name="connsiteY3" fmla="*/ 18194 h 481428"/>
                <a:gd name="connsiteX4" fmla="*/ 5599 w 37090"/>
                <a:gd name="connsiteY4" fmla="*/ 4898 h 481428"/>
                <a:gd name="connsiteX5" fmla="*/ 18895 w 37090"/>
                <a:gd name="connsiteY5" fmla="*/ 0 h 481428"/>
                <a:gd name="connsiteX6" fmla="*/ 31492 w 37090"/>
                <a:gd name="connsiteY6" fmla="*/ 4898 h 481428"/>
                <a:gd name="connsiteX7" fmla="*/ 37090 w 37090"/>
                <a:gd name="connsiteY7" fmla="*/ 18194 h 481428"/>
                <a:gd name="connsiteX8" fmla="*/ 37090 w 37090"/>
                <a:gd name="connsiteY8" fmla="*/ 463234 h 481428"/>
                <a:gd name="connsiteX9" fmla="*/ 31492 w 37090"/>
                <a:gd name="connsiteY9" fmla="*/ 476530 h 481428"/>
                <a:gd name="connsiteX10" fmla="*/ 18895 w 37090"/>
                <a:gd name="connsiteY10" fmla="*/ 481428 h 481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090" h="481428">
                  <a:moveTo>
                    <a:pt x="18895" y="481428"/>
                  </a:moveTo>
                  <a:cubicBezTo>
                    <a:pt x="13996" y="481428"/>
                    <a:pt x="9098" y="480028"/>
                    <a:pt x="5599" y="476530"/>
                  </a:cubicBezTo>
                  <a:cubicBezTo>
                    <a:pt x="2099" y="473031"/>
                    <a:pt x="0" y="468832"/>
                    <a:pt x="0" y="463234"/>
                  </a:cubicBezTo>
                  <a:lnTo>
                    <a:pt x="0" y="18194"/>
                  </a:lnTo>
                  <a:cubicBezTo>
                    <a:pt x="0" y="12596"/>
                    <a:pt x="2099" y="8397"/>
                    <a:pt x="5599" y="4898"/>
                  </a:cubicBezTo>
                  <a:cubicBezTo>
                    <a:pt x="9098" y="1400"/>
                    <a:pt x="13297" y="0"/>
                    <a:pt x="18895" y="0"/>
                  </a:cubicBezTo>
                  <a:cubicBezTo>
                    <a:pt x="23794" y="0"/>
                    <a:pt x="27993" y="1400"/>
                    <a:pt x="31492" y="4898"/>
                  </a:cubicBezTo>
                  <a:cubicBezTo>
                    <a:pt x="34991" y="8397"/>
                    <a:pt x="37090" y="12596"/>
                    <a:pt x="37090" y="18194"/>
                  </a:cubicBezTo>
                  <a:lnTo>
                    <a:pt x="37090" y="463234"/>
                  </a:lnTo>
                  <a:cubicBezTo>
                    <a:pt x="37090" y="468832"/>
                    <a:pt x="34991" y="473031"/>
                    <a:pt x="31492" y="476530"/>
                  </a:cubicBezTo>
                  <a:cubicBezTo>
                    <a:pt x="27993" y="480028"/>
                    <a:pt x="23794" y="481428"/>
                    <a:pt x="18895" y="481428"/>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6" name="Freeform 215">
              <a:extLst>
                <a:ext uri="{FF2B5EF4-FFF2-40B4-BE49-F238E27FC236}">
                  <a16:creationId xmlns:a16="http://schemas.microsoft.com/office/drawing/2014/main" id="{1901A507-A4BB-A2E9-E6F9-8ADF76561936}"/>
                </a:ext>
              </a:extLst>
            </p:cNvPr>
            <p:cNvSpPr/>
            <p:nvPr/>
          </p:nvSpPr>
          <p:spPr>
            <a:xfrm>
              <a:off x="1647892" y="4691121"/>
              <a:ext cx="404143" cy="483001"/>
            </a:xfrm>
            <a:custGeom>
              <a:avLst/>
              <a:gdLst>
                <a:gd name="connsiteX0" fmla="*/ 402569 w 404143"/>
                <a:gd name="connsiteY0" fmla="*/ 456936 h 483001"/>
                <a:gd name="connsiteX1" fmla="*/ 402569 w 404143"/>
                <a:gd name="connsiteY1" fmla="*/ 470931 h 483001"/>
                <a:gd name="connsiteX2" fmla="*/ 392072 w 404143"/>
                <a:gd name="connsiteY2" fmla="*/ 481428 h 483001"/>
                <a:gd name="connsiteX3" fmla="*/ 378076 w 404143"/>
                <a:gd name="connsiteY3" fmla="*/ 481428 h 483001"/>
                <a:gd name="connsiteX4" fmla="*/ 368278 w 404143"/>
                <a:gd name="connsiteY4" fmla="*/ 471631 h 483001"/>
                <a:gd name="connsiteX5" fmla="*/ 203122 w 404143"/>
                <a:gd name="connsiteY5" fmla="*/ 67176 h 483001"/>
                <a:gd name="connsiteX6" fmla="*/ 36565 w 404143"/>
                <a:gd name="connsiteY6" fmla="*/ 471631 h 483001"/>
                <a:gd name="connsiteX7" fmla="*/ 19070 w 404143"/>
                <a:gd name="connsiteY7" fmla="*/ 482827 h 483001"/>
                <a:gd name="connsiteX8" fmla="*/ 12072 w 404143"/>
                <a:gd name="connsiteY8" fmla="*/ 481428 h 483001"/>
                <a:gd name="connsiteX9" fmla="*/ 1575 w 404143"/>
                <a:gd name="connsiteY9" fmla="*/ 470931 h 483001"/>
                <a:gd name="connsiteX10" fmla="*/ 1575 w 404143"/>
                <a:gd name="connsiteY10" fmla="*/ 456936 h 483001"/>
                <a:gd name="connsiteX11" fmla="*/ 186326 w 404143"/>
                <a:gd name="connsiteY11" fmla="*/ 11196 h 483001"/>
                <a:gd name="connsiteX12" fmla="*/ 203122 w 404143"/>
                <a:gd name="connsiteY12" fmla="*/ 0 h 483001"/>
                <a:gd name="connsiteX13" fmla="*/ 219917 w 404143"/>
                <a:gd name="connsiteY13" fmla="*/ 11196 h 483001"/>
                <a:gd name="connsiteX14" fmla="*/ 402569 w 404143"/>
                <a:gd name="connsiteY14" fmla="*/ 456936 h 483001"/>
                <a:gd name="connsiteX15" fmla="*/ 268205 w 404143"/>
                <a:gd name="connsiteY15" fmla="*/ 352674 h 483001"/>
                <a:gd name="connsiteX16" fmla="*/ 136639 w 404143"/>
                <a:gd name="connsiteY16" fmla="*/ 352674 h 483001"/>
                <a:gd name="connsiteX17" fmla="*/ 123343 w 404143"/>
                <a:gd name="connsiteY17" fmla="*/ 347076 h 483001"/>
                <a:gd name="connsiteX18" fmla="*/ 117744 w 404143"/>
                <a:gd name="connsiteY18" fmla="*/ 333780 h 483001"/>
                <a:gd name="connsiteX19" fmla="*/ 123343 w 404143"/>
                <a:gd name="connsiteY19" fmla="*/ 320485 h 483001"/>
                <a:gd name="connsiteX20" fmla="*/ 136639 w 404143"/>
                <a:gd name="connsiteY20" fmla="*/ 314887 h 483001"/>
                <a:gd name="connsiteX21" fmla="*/ 268205 w 404143"/>
                <a:gd name="connsiteY21" fmla="*/ 314887 h 483001"/>
                <a:gd name="connsiteX22" fmla="*/ 281501 w 404143"/>
                <a:gd name="connsiteY22" fmla="*/ 320485 h 483001"/>
                <a:gd name="connsiteX23" fmla="*/ 287100 w 404143"/>
                <a:gd name="connsiteY23" fmla="*/ 333780 h 483001"/>
                <a:gd name="connsiteX24" fmla="*/ 281501 w 404143"/>
                <a:gd name="connsiteY24" fmla="*/ 347076 h 483001"/>
                <a:gd name="connsiteX25" fmla="*/ 268205 w 404143"/>
                <a:gd name="connsiteY25" fmla="*/ 352674 h 48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04143" h="483001">
                  <a:moveTo>
                    <a:pt x="402569" y="456936"/>
                  </a:moveTo>
                  <a:cubicBezTo>
                    <a:pt x="404669" y="461835"/>
                    <a:pt x="404669" y="466033"/>
                    <a:pt x="402569" y="470931"/>
                  </a:cubicBezTo>
                  <a:cubicBezTo>
                    <a:pt x="400470" y="475830"/>
                    <a:pt x="396971" y="479328"/>
                    <a:pt x="392072" y="481428"/>
                  </a:cubicBezTo>
                  <a:cubicBezTo>
                    <a:pt x="387173" y="483527"/>
                    <a:pt x="382975" y="483527"/>
                    <a:pt x="378076" y="481428"/>
                  </a:cubicBezTo>
                  <a:cubicBezTo>
                    <a:pt x="373877" y="479328"/>
                    <a:pt x="370378" y="476529"/>
                    <a:pt x="368278" y="471631"/>
                  </a:cubicBezTo>
                  <a:lnTo>
                    <a:pt x="203122" y="67176"/>
                  </a:lnTo>
                  <a:lnTo>
                    <a:pt x="36565" y="471631"/>
                  </a:lnTo>
                  <a:cubicBezTo>
                    <a:pt x="32367" y="478628"/>
                    <a:pt x="26768" y="482827"/>
                    <a:pt x="19070" y="482827"/>
                  </a:cubicBezTo>
                  <a:cubicBezTo>
                    <a:pt x="16271" y="482827"/>
                    <a:pt x="13471" y="482127"/>
                    <a:pt x="12072" y="481428"/>
                  </a:cubicBezTo>
                  <a:cubicBezTo>
                    <a:pt x="7173" y="479328"/>
                    <a:pt x="3674" y="475830"/>
                    <a:pt x="1575" y="470931"/>
                  </a:cubicBezTo>
                  <a:cubicBezTo>
                    <a:pt x="-525" y="466033"/>
                    <a:pt x="-525" y="461835"/>
                    <a:pt x="1575" y="456936"/>
                  </a:cubicBezTo>
                  <a:lnTo>
                    <a:pt x="186326" y="11196"/>
                  </a:lnTo>
                  <a:cubicBezTo>
                    <a:pt x="189125" y="4198"/>
                    <a:pt x="194724" y="0"/>
                    <a:pt x="203122" y="0"/>
                  </a:cubicBezTo>
                  <a:cubicBezTo>
                    <a:pt x="211520" y="0"/>
                    <a:pt x="217118" y="3499"/>
                    <a:pt x="219917" y="11196"/>
                  </a:cubicBezTo>
                  <a:lnTo>
                    <a:pt x="402569" y="456936"/>
                  </a:lnTo>
                  <a:close/>
                  <a:moveTo>
                    <a:pt x="268205" y="352674"/>
                  </a:moveTo>
                  <a:lnTo>
                    <a:pt x="136639" y="352674"/>
                  </a:lnTo>
                  <a:cubicBezTo>
                    <a:pt x="131741" y="352674"/>
                    <a:pt x="126842" y="350574"/>
                    <a:pt x="123343" y="347076"/>
                  </a:cubicBezTo>
                  <a:cubicBezTo>
                    <a:pt x="119844" y="343577"/>
                    <a:pt x="117744" y="339379"/>
                    <a:pt x="117744" y="333780"/>
                  </a:cubicBezTo>
                  <a:cubicBezTo>
                    <a:pt x="117744" y="328882"/>
                    <a:pt x="119844" y="323984"/>
                    <a:pt x="123343" y="320485"/>
                  </a:cubicBezTo>
                  <a:cubicBezTo>
                    <a:pt x="126842" y="316986"/>
                    <a:pt x="131041" y="314887"/>
                    <a:pt x="136639" y="314887"/>
                  </a:cubicBezTo>
                  <a:lnTo>
                    <a:pt x="268205" y="314887"/>
                  </a:lnTo>
                  <a:cubicBezTo>
                    <a:pt x="273103" y="314887"/>
                    <a:pt x="278002" y="316986"/>
                    <a:pt x="281501" y="320485"/>
                  </a:cubicBezTo>
                  <a:cubicBezTo>
                    <a:pt x="285000" y="323984"/>
                    <a:pt x="287100" y="328182"/>
                    <a:pt x="287100" y="333780"/>
                  </a:cubicBezTo>
                  <a:cubicBezTo>
                    <a:pt x="287100" y="338679"/>
                    <a:pt x="285000" y="343577"/>
                    <a:pt x="281501" y="347076"/>
                  </a:cubicBezTo>
                  <a:cubicBezTo>
                    <a:pt x="278002" y="351274"/>
                    <a:pt x="273803" y="352674"/>
                    <a:pt x="268205" y="352674"/>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7" name="Freeform 216">
              <a:extLst>
                <a:ext uri="{FF2B5EF4-FFF2-40B4-BE49-F238E27FC236}">
                  <a16:creationId xmlns:a16="http://schemas.microsoft.com/office/drawing/2014/main" id="{2218AA80-9B28-936A-11BA-A1DE957FC6B5}"/>
                </a:ext>
              </a:extLst>
            </p:cNvPr>
            <p:cNvSpPr/>
            <p:nvPr/>
          </p:nvSpPr>
          <p:spPr>
            <a:xfrm>
              <a:off x="1146299" y="5257218"/>
              <a:ext cx="7697" cy="61577"/>
            </a:xfrm>
            <a:custGeom>
              <a:avLst/>
              <a:gdLst>
                <a:gd name="connsiteX0" fmla="*/ 0 w 7697"/>
                <a:gd name="connsiteY0" fmla="*/ 0 h 61577"/>
                <a:gd name="connsiteX1" fmla="*/ 7698 w 7697"/>
                <a:gd name="connsiteY1" fmla="*/ 0 h 61577"/>
                <a:gd name="connsiteX2" fmla="*/ 7698 w 7697"/>
                <a:gd name="connsiteY2" fmla="*/ 61578 h 61577"/>
                <a:gd name="connsiteX3" fmla="*/ 0 w 7697"/>
                <a:gd name="connsiteY3" fmla="*/ 61578 h 61577"/>
              </a:gdLst>
              <a:ahLst/>
              <a:cxnLst>
                <a:cxn ang="0">
                  <a:pos x="connsiteX0" y="connsiteY0"/>
                </a:cxn>
                <a:cxn ang="0">
                  <a:pos x="connsiteX1" y="connsiteY1"/>
                </a:cxn>
                <a:cxn ang="0">
                  <a:pos x="connsiteX2" y="connsiteY2"/>
                </a:cxn>
                <a:cxn ang="0">
                  <a:pos x="connsiteX3" y="connsiteY3"/>
                </a:cxn>
              </a:cxnLst>
              <a:rect l="l" t="t" r="r" b="b"/>
              <a:pathLst>
                <a:path w="7697" h="61577">
                  <a:moveTo>
                    <a:pt x="0" y="0"/>
                  </a:moveTo>
                  <a:lnTo>
                    <a:pt x="7698" y="0"/>
                  </a:lnTo>
                  <a:lnTo>
                    <a:pt x="7698" y="61578"/>
                  </a:lnTo>
                  <a:lnTo>
                    <a:pt x="0" y="61578"/>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8" name="Freeform 217">
              <a:extLst>
                <a:ext uri="{FF2B5EF4-FFF2-40B4-BE49-F238E27FC236}">
                  <a16:creationId xmlns:a16="http://schemas.microsoft.com/office/drawing/2014/main" id="{41E73440-889E-6E77-15B3-AD9BBF994400}"/>
                </a:ext>
              </a:extLst>
            </p:cNvPr>
            <p:cNvSpPr/>
            <p:nvPr/>
          </p:nvSpPr>
          <p:spPr>
            <a:xfrm>
              <a:off x="1167993" y="5257218"/>
              <a:ext cx="48287" cy="61577"/>
            </a:xfrm>
            <a:custGeom>
              <a:avLst/>
              <a:gdLst>
                <a:gd name="connsiteX0" fmla="*/ 48287 w 48287"/>
                <a:gd name="connsiteY0" fmla="*/ 61578 h 61577"/>
                <a:gd name="connsiteX1" fmla="*/ 39890 w 48287"/>
                <a:gd name="connsiteY1" fmla="*/ 61578 h 61577"/>
                <a:gd name="connsiteX2" fmla="*/ 7698 w 48287"/>
                <a:gd name="connsiteY2" fmla="*/ 12595 h 61577"/>
                <a:gd name="connsiteX3" fmla="*/ 7698 w 48287"/>
                <a:gd name="connsiteY3" fmla="*/ 61578 h 61577"/>
                <a:gd name="connsiteX4" fmla="*/ 0 w 48287"/>
                <a:gd name="connsiteY4" fmla="*/ 61578 h 61577"/>
                <a:gd name="connsiteX5" fmla="*/ 0 w 48287"/>
                <a:gd name="connsiteY5" fmla="*/ 0 h 61577"/>
                <a:gd name="connsiteX6" fmla="*/ 7698 w 48287"/>
                <a:gd name="connsiteY6" fmla="*/ 0 h 61577"/>
                <a:gd name="connsiteX7" fmla="*/ 39890 w 48287"/>
                <a:gd name="connsiteY7" fmla="*/ 48982 h 61577"/>
                <a:gd name="connsiteX8" fmla="*/ 39890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39890" y="61578"/>
                  </a:lnTo>
                  <a:lnTo>
                    <a:pt x="7698" y="12595"/>
                  </a:lnTo>
                  <a:lnTo>
                    <a:pt x="7698" y="61578"/>
                  </a:lnTo>
                  <a:lnTo>
                    <a:pt x="0" y="61578"/>
                  </a:lnTo>
                  <a:lnTo>
                    <a:pt x="0" y="0"/>
                  </a:lnTo>
                  <a:lnTo>
                    <a:pt x="7698" y="0"/>
                  </a:lnTo>
                  <a:lnTo>
                    <a:pt x="39890" y="48982"/>
                  </a:lnTo>
                  <a:lnTo>
                    <a:pt x="39890"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19" name="Freeform 218">
              <a:extLst>
                <a:ext uri="{FF2B5EF4-FFF2-40B4-BE49-F238E27FC236}">
                  <a16:creationId xmlns:a16="http://schemas.microsoft.com/office/drawing/2014/main" id="{41F035E3-BA74-8E55-A7B5-B25552233CAA}"/>
                </a:ext>
              </a:extLst>
            </p:cNvPr>
            <p:cNvSpPr/>
            <p:nvPr/>
          </p:nvSpPr>
          <p:spPr>
            <a:xfrm>
              <a:off x="1229577" y="5257218"/>
              <a:ext cx="48287" cy="61577"/>
            </a:xfrm>
            <a:custGeom>
              <a:avLst/>
              <a:gdLst>
                <a:gd name="connsiteX0" fmla="*/ 48287 w 48287"/>
                <a:gd name="connsiteY0" fmla="*/ 61578 h 61577"/>
                <a:gd name="connsiteX1" fmla="*/ 40589 w 48287"/>
                <a:gd name="connsiteY1" fmla="*/ 61578 h 61577"/>
                <a:gd name="connsiteX2" fmla="*/ 8398 w 48287"/>
                <a:gd name="connsiteY2" fmla="*/ 12595 h 61577"/>
                <a:gd name="connsiteX3" fmla="*/ 8398 w 48287"/>
                <a:gd name="connsiteY3" fmla="*/ 61578 h 61577"/>
                <a:gd name="connsiteX4" fmla="*/ 0 w 48287"/>
                <a:gd name="connsiteY4" fmla="*/ 61578 h 61577"/>
                <a:gd name="connsiteX5" fmla="*/ 0 w 48287"/>
                <a:gd name="connsiteY5" fmla="*/ 0 h 61577"/>
                <a:gd name="connsiteX6" fmla="*/ 8398 w 48287"/>
                <a:gd name="connsiteY6" fmla="*/ 0 h 61577"/>
                <a:gd name="connsiteX7" fmla="*/ 40589 w 48287"/>
                <a:gd name="connsiteY7" fmla="*/ 48982 h 61577"/>
                <a:gd name="connsiteX8" fmla="*/ 40589 w 48287"/>
                <a:gd name="connsiteY8" fmla="*/ 0 h 61577"/>
                <a:gd name="connsiteX9" fmla="*/ 48287 w 48287"/>
                <a:gd name="connsiteY9"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87" h="61577">
                  <a:moveTo>
                    <a:pt x="48287" y="61578"/>
                  </a:moveTo>
                  <a:lnTo>
                    <a:pt x="40589" y="61578"/>
                  </a:lnTo>
                  <a:lnTo>
                    <a:pt x="8398" y="12595"/>
                  </a:lnTo>
                  <a:lnTo>
                    <a:pt x="8398" y="61578"/>
                  </a:lnTo>
                  <a:lnTo>
                    <a:pt x="0" y="61578"/>
                  </a:lnTo>
                  <a:lnTo>
                    <a:pt x="0" y="0"/>
                  </a:lnTo>
                  <a:lnTo>
                    <a:pt x="8398" y="0"/>
                  </a:lnTo>
                  <a:lnTo>
                    <a:pt x="40589" y="48982"/>
                  </a:lnTo>
                  <a:lnTo>
                    <a:pt x="40589" y="0"/>
                  </a:lnTo>
                  <a:lnTo>
                    <a:pt x="48287"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0" name="Freeform 219">
              <a:extLst>
                <a:ext uri="{FF2B5EF4-FFF2-40B4-BE49-F238E27FC236}">
                  <a16:creationId xmlns:a16="http://schemas.microsoft.com/office/drawing/2014/main" id="{F6B828DD-A48A-77AA-FE31-2C21BE70E577}"/>
                </a:ext>
              </a:extLst>
            </p:cNvPr>
            <p:cNvSpPr/>
            <p:nvPr/>
          </p:nvSpPr>
          <p:spPr>
            <a:xfrm>
              <a:off x="1288362"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8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1" name="Freeform 220">
              <a:extLst>
                <a:ext uri="{FF2B5EF4-FFF2-40B4-BE49-F238E27FC236}">
                  <a16:creationId xmlns:a16="http://schemas.microsoft.com/office/drawing/2014/main" id="{283D66A5-C7E6-C2A4-AF05-3B026D3E16A8}"/>
                </a:ext>
              </a:extLst>
            </p:cNvPr>
            <p:cNvSpPr/>
            <p:nvPr/>
          </p:nvSpPr>
          <p:spPr>
            <a:xfrm>
              <a:off x="1356244" y="5257218"/>
              <a:ext cx="55285" cy="61577"/>
            </a:xfrm>
            <a:custGeom>
              <a:avLst/>
              <a:gdLst>
                <a:gd name="connsiteX0" fmla="*/ 55285 w 55285"/>
                <a:gd name="connsiteY0" fmla="*/ 0 h 61577"/>
                <a:gd name="connsiteX1" fmla="*/ 32191 w 55285"/>
                <a:gd name="connsiteY1" fmla="*/ 61578 h 61577"/>
                <a:gd name="connsiteX2" fmla="*/ 23094 w 55285"/>
                <a:gd name="connsiteY2" fmla="*/ 61578 h 61577"/>
                <a:gd name="connsiteX3" fmla="*/ 0 w 55285"/>
                <a:gd name="connsiteY3" fmla="*/ 0 h 61577"/>
                <a:gd name="connsiteX4" fmla="*/ 8398 w 55285"/>
                <a:gd name="connsiteY4" fmla="*/ 0 h 61577"/>
                <a:gd name="connsiteX5" fmla="*/ 27993 w 55285"/>
                <a:gd name="connsiteY5" fmla="*/ 53181 h 61577"/>
                <a:gd name="connsiteX6" fmla="*/ 46888 w 55285"/>
                <a:gd name="connsiteY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285" h="61577">
                  <a:moveTo>
                    <a:pt x="55285" y="0"/>
                  </a:moveTo>
                  <a:lnTo>
                    <a:pt x="32191" y="61578"/>
                  </a:lnTo>
                  <a:lnTo>
                    <a:pt x="23094" y="61578"/>
                  </a:lnTo>
                  <a:lnTo>
                    <a:pt x="0" y="0"/>
                  </a:lnTo>
                  <a:lnTo>
                    <a:pt x="8398" y="0"/>
                  </a:lnTo>
                  <a:lnTo>
                    <a:pt x="27993" y="53181"/>
                  </a:lnTo>
                  <a:lnTo>
                    <a:pt x="4688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2" name="Freeform 221">
              <a:extLst>
                <a:ext uri="{FF2B5EF4-FFF2-40B4-BE49-F238E27FC236}">
                  <a16:creationId xmlns:a16="http://schemas.microsoft.com/office/drawing/2014/main" id="{27785EBA-28E7-52FE-A2BA-2EE82410A5C3}"/>
                </a:ext>
              </a:extLst>
            </p:cNvPr>
            <p:cNvSpPr/>
            <p:nvPr/>
          </p:nvSpPr>
          <p:spPr>
            <a:xfrm>
              <a:off x="1417128" y="5257918"/>
              <a:ext cx="53885" cy="60877"/>
            </a:xfrm>
            <a:custGeom>
              <a:avLst/>
              <a:gdLst>
                <a:gd name="connsiteX0" fmla="*/ 39890 w 53885"/>
                <a:gd name="connsiteY0" fmla="*/ 46883 h 60877"/>
                <a:gd name="connsiteX1" fmla="*/ 13296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090 w 53885"/>
                <a:gd name="connsiteY9" fmla="*/ 40585 h 60877"/>
                <a:gd name="connsiteX10" fmla="*/ 25893 w 53885"/>
                <a:gd name="connsiteY10" fmla="*/ 9796 h 60877"/>
                <a:gd name="connsiteX11" fmla="*/ 14696 w 53885"/>
                <a:gd name="connsiteY11" fmla="*/ 40585 h 60877"/>
                <a:gd name="connsiteX12" fmla="*/ 370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6" y="46883"/>
                  </a:lnTo>
                  <a:lnTo>
                    <a:pt x="8398" y="60878"/>
                  </a:lnTo>
                  <a:lnTo>
                    <a:pt x="0" y="60878"/>
                  </a:lnTo>
                  <a:lnTo>
                    <a:pt x="22394" y="0"/>
                  </a:lnTo>
                  <a:lnTo>
                    <a:pt x="31492" y="0"/>
                  </a:lnTo>
                  <a:lnTo>
                    <a:pt x="53886" y="60878"/>
                  </a:lnTo>
                  <a:lnTo>
                    <a:pt x="45488" y="60878"/>
                  </a:lnTo>
                  <a:lnTo>
                    <a:pt x="39890" y="46883"/>
                  </a:lnTo>
                  <a:close/>
                  <a:moveTo>
                    <a:pt x="37090" y="40585"/>
                  </a:moveTo>
                  <a:lnTo>
                    <a:pt x="25893" y="9796"/>
                  </a:lnTo>
                  <a:lnTo>
                    <a:pt x="14696" y="40585"/>
                  </a:lnTo>
                  <a:lnTo>
                    <a:pt x="370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3" name="Freeform 222">
              <a:extLst>
                <a:ext uri="{FF2B5EF4-FFF2-40B4-BE49-F238E27FC236}">
                  <a16:creationId xmlns:a16="http://schemas.microsoft.com/office/drawing/2014/main" id="{36EF0CCB-3344-FBC6-0B91-32AAC6FE9A7A}"/>
                </a:ext>
              </a:extLst>
            </p:cNvPr>
            <p:cNvSpPr/>
            <p:nvPr/>
          </p:nvSpPr>
          <p:spPr>
            <a:xfrm>
              <a:off x="1475912" y="5257218"/>
              <a:ext cx="41988" cy="61577"/>
            </a:xfrm>
            <a:custGeom>
              <a:avLst/>
              <a:gdLst>
                <a:gd name="connsiteX0" fmla="*/ 41989 w 41988"/>
                <a:gd name="connsiteY0" fmla="*/ 0 h 61577"/>
                <a:gd name="connsiteX1" fmla="*/ 41989 w 41988"/>
                <a:gd name="connsiteY1" fmla="*/ 6298 h 61577"/>
                <a:gd name="connsiteX2" fmla="*/ 25193 w 41988"/>
                <a:gd name="connsiteY2" fmla="*/ 6298 h 61577"/>
                <a:gd name="connsiteX3" fmla="*/ 25193 w 41988"/>
                <a:gd name="connsiteY3" fmla="*/ 61578 h 61577"/>
                <a:gd name="connsiteX4" fmla="*/ 16796 w 41988"/>
                <a:gd name="connsiteY4" fmla="*/ 61578 h 61577"/>
                <a:gd name="connsiteX5" fmla="*/ 16796 w 41988"/>
                <a:gd name="connsiteY5" fmla="*/ 6298 h 61577"/>
                <a:gd name="connsiteX6" fmla="*/ 0 w 41988"/>
                <a:gd name="connsiteY6" fmla="*/ 6298 h 61577"/>
                <a:gd name="connsiteX7" fmla="*/ 0 w 41988"/>
                <a:gd name="connsiteY7"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988" h="61577">
                  <a:moveTo>
                    <a:pt x="41989" y="0"/>
                  </a:moveTo>
                  <a:lnTo>
                    <a:pt x="41989" y="6298"/>
                  </a:lnTo>
                  <a:lnTo>
                    <a:pt x="25193" y="6298"/>
                  </a:lnTo>
                  <a:lnTo>
                    <a:pt x="25193" y="61578"/>
                  </a:lnTo>
                  <a:lnTo>
                    <a:pt x="16796" y="61578"/>
                  </a:lnTo>
                  <a:lnTo>
                    <a:pt x="16796" y="6298"/>
                  </a:lnTo>
                  <a:lnTo>
                    <a:pt x="0" y="6298"/>
                  </a:lnTo>
                  <a:lnTo>
                    <a:pt x="0"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4" name="Freeform 223">
              <a:extLst>
                <a:ext uri="{FF2B5EF4-FFF2-40B4-BE49-F238E27FC236}">
                  <a16:creationId xmlns:a16="http://schemas.microsoft.com/office/drawing/2014/main" id="{5F633B36-F050-FCAA-66FC-2A20196621C9}"/>
                </a:ext>
              </a:extLst>
            </p:cNvPr>
            <p:cNvSpPr/>
            <p:nvPr/>
          </p:nvSpPr>
          <p:spPr>
            <a:xfrm>
              <a:off x="1524200" y="5256518"/>
              <a:ext cx="61583" cy="62977"/>
            </a:xfrm>
            <a:custGeom>
              <a:avLst/>
              <a:gdLst>
                <a:gd name="connsiteX0" fmla="*/ 15396 w 61583"/>
                <a:gd name="connsiteY0" fmla="*/ 58779 h 62977"/>
                <a:gd name="connsiteX1" fmla="*/ 4199 w 61583"/>
                <a:gd name="connsiteY1" fmla="*/ 47583 h 62977"/>
                <a:gd name="connsiteX2" fmla="*/ 0 w 61583"/>
                <a:gd name="connsiteY2" fmla="*/ 31489 h 62977"/>
                <a:gd name="connsiteX3" fmla="*/ 4199 w 61583"/>
                <a:gd name="connsiteY3" fmla="*/ 15395 h 62977"/>
                <a:gd name="connsiteX4" fmla="*/ 15396 w 61583"/>
                <a:gd name="connsiteY4" fmla="*/ 4198 h 62977"/>
                <a:gd name="connsiteX5" fmla="*/ 30792 w 61583"/>
                <a:gd name="connsiteY5" fmla="*/ 0 h 62977"/>
                <a:gd name="connsiteX6" fmla="*/ 46188 w 61583"/>
                <a:gd name="connsiteY6" fmla="*/ 4198 h 62977"/>
                <a:gd name="connsiteX7" fmla="*/ 57385 w 61583"/>
                <a:gd name="connsiteY7" fmla="*/ 15395 h 62977"/>
                <a:gd name="connsiteX8" fmla="*/ 61584 w 61583"/>
                <a:gd name="connsiteY8" fmla="*/ 31489 h 62977"/>
                <a:gd name="connsiteX9" fmla="*/ 57385 w 61583"/>
                <a:gd name="connsiteY9" fmla="*/ 47583 h 62977"/>
                <a:gd name="connsiteX10" fmla="*/ 46188 w 61583"/>
                <a:gd name="connsiteY10" fmla="*/ 58779 h 62977"/>
                <a:gd name="connsiteX11" fmla="*/ 30792 w 61583"/>
                <a:gd name="connsiteY11" fmla="*/ 62977 h 62977"/>
                <a:gd name="connsiteX12" fmla="*/ 15396 w 61583"/>
                <a:gd name="connsiteY12" fmla="*/ 58779 h 62977"/>
                <a:gd name="connsiteX13" fmla="*/ 42689 w 61583"/>
                <a:gd name="connsiteY13" fmla="*/ 52481 h 62977"/>
                <a:gd name="connsiteX14" fmla="*/ 51087 w 61583"/>
                <a:gd name="connsiteY14" fmla="*/ 44084 h 62977"/>
                <a:gd name="connsiteX15" fmla="*/ 53886 w 61583"/>
                <a:gd name="connsiteY15" fmla="*/ 31489 h 62977"/>
                <a:gd name="connsiteX16" fmla="*/ 51087 w 61583"/>
                <a:gd name="connsiteY16" fmla="*/ 18893 h 62977"/>
                <a:gd name="connsiteX17" fmla="*/ 42689 w 61583"/>
                <a:gd name="connsiteY17" fmla="*/ 10496 h 62977"/>
                <a:gd name="connsiteX18" fmla="*/ 30792 w 61583"/>
                <a:gd name="connsiteY18" fmla="*/ 7697 h 62977"/>
                <a:gd name="connsiteX19" fmla="*/ 18895 w 61583"/>
                <a:gd name="connsiteY19" fmla="*/ 10496 h 62977"/>
                <a:gd name="connsiteX20" fmla="*/ 10497 w 61583"/>
                <a:gd name="connsiteY20" fmla="*/ 18893 h 62977"/>
                <a:gd name="connsiteX21" fmla="*/ 7698 w 61583"/>
                <a:gd name="connsiteY21" fmla="*/ 31489 h 62977"/>
                <a:gd name="connsiteX22" fmla="*/ 10497 w 61583"/>
                <a:gd name="connsiteY22" fmla="*/ 44084 h 62977"/>
                <a:gd name="connsiteX23" fmla="*/ 18895 w 61583"/>
                <a:gd name="connsiteY23" fmla="*/ 52481 h 62977"/>
                <a:gd name="connsiteX24" fmla="*/ 30792 w 61583"/>
                <a:gd name="connsiteY24" fmla="*/ 55280 h 62977"/>
                <a:gd name="connsiteX25" fmla="*/ 42689 w 61583"/>
                <a:gd name="connsiteY25" fmla="*/ 52481 h 6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1583" h="62977">
                  <a:moveTo>
                    <a:pt x="15396" y="58779"/>
                  </a:moveTo>
                  <a:cubicBezTo>
                    <a:pt x="10497" y="55980"/>
                    <a:pt x="6998" y="52481"/>
                    <a:pt x="4199" y="47583"/>
                  </a:cubicBezTo>
                  <a:cubicBezTo>
                    <a:pt x="1400" y="42685"/>
                    <a:pt x="0" y="37087"/>
                    <a:pt x="0" y="31489"/>
                  </a:cubicBezTo>
                  <a:cubicBezTo>
                    <a:pt x="0" y="25191"/>
                    <a:pt x="1400" y="20292"/>
                    <a:pt x="4199" y="15395"/>
                  </a:cubicBezTo>
                  <a:cubicBezTo>
                    <a:pt x="6998" y="10496"/>
                    <a:pt x="10497" y="6997"/>
                    <a:pt x="15396" y="4198"/>
                  </a:cubicBezTo>
                  <a:cubicBezTo>
                    <a:pt x="20295" y="1400"/>
                    <a:pt x="25193" y="0"/>
                    <a:pt x="30792" y="0"/>
                  </a:cubicBezTo>
                  <a:cubicBezTo>
                    <a:pt x="36390" y="0"/>
                    <a:pt x="41989" y="1400"/>
                    <a:pt x="46188" y="4198"/>
                  </a:cubicBezTo>
                  <a:cubicBezTo>
                    <a:pt x="51087" y="6997"/>
                    <a:pt x="54586" y="10496"/>
                    <a:pt x="57385" y="15395"/>
                  </a:cubicBezTo>
                  <a:cubicBezTo>
                    <a:pt x="60184" y="20292"/>
                    <a:pt x="61584" y="25891"/>
                    <a:pt x="61584" y="31489"/>
                  </a:cubicBezTo>
                  <a:cubicBezTo>
                    <a:pt x="61584" y="37786"/>
                    <a:pt x="60184" y="42685"/>
                    <a:pt x="57385" y="47583"/>
                  </a:cubicBezTo>
                  <a:cubicBezTo>
                    <a:pt x="54586" y="52481"/>
                    <a:pt x="51087" y="55980"/>
                    <a:pt x="46188" y="58779"/>
                  </a:cubicBezTo>
                  <a:cubicBezTo>
                    <a:pt x="41289" y="61578"/>
                    <a:pt x="36390" y="62977"/>
                    <a:pt x="30792" y="62977"/>
                  </a:cubicBezTo>
                  <a:cubicBezTo>
                    <a:pt x="25193" y="62977"/>
                    <a:pt x="20295" y="61578"/>
                    <a:pt x="15396" y="58779"/>
                  </a:cubicBezTo>
                  <a:moveTo>
                    <a:pt x="42689" y="52481"/>
                  </a:moveTo>
                  <a:cubicBezTo>
                    <a:pt x="46188" y="50382"/>
                    <a:pt x="48987" y="47583"/>
                    <a:pt x="51087" y="44084"/>
                  </a:cubicBezTo>
                  <a:cubicBezTo>
                    <a:pt x="53186" y="40585"/>
                    <a:pt x="53886" y="36387"/>
                    <a:pt x="53886" y="31489"/>
                  </a:cubicBezTo>
                  <a:cubicBezTo>
                    <a:pt x="53886" y="26590"/>
                    <a:pt x="53186" y="22392"/>
                    <a:pt x="51087" y="18893"/>
                  </a:cubicBezTo>
                  <a:cubicBezTo>
                    <a:pt x="48987" y="15395"/>
                    <a:pt x="46188" y="12595"/>
                    <a:pt x="42689" y="10496"/>
                  </a:cubicBezTo>
                  <a:cubicBezTo>
                    <a:pt x="39190" y="8397"/>
                    <a:pt x="35691" y="7697"/>
                    <a:pt x="30792" y="7697"/>
                  </a:cubicBezTo>
                  <a:cubicBezTo>
                    <a:pt x="26593" y="7697"/>
                    <a:pt x="22394" y="8397"/>
                    <a:pt x="18895" y="10496"/>
                  </a:cubicBezTo>
                  <a:cubicBezTo>
                    <a:pt x="15396" y="12595"/>
                    <a:pt x="12597" y="15395"/>
                    <a:pt x="10497" y="18893"/>
                  </a:cubicBezTo>
                  <a:cubicBezTo>
                    <a:pt x="8398" y="22392"/>
                    <a:pt x="7698" y="26590"/>
                    <a:pt x="7698" y="31489"/>
                  </a:cubicBezTo>
                  <a:cubicBezTo>
                    <a:pt x="7698" y="36387"/>
                    <a:pt x="8398" y="40585"/>
                    <a:pt x="10497" y="44084"/>
                  </a:cubicBezTo>
                  <a:cubicBezTo>
                    <a:pt x="12597" y="47583"/>
                    <a:pt x="15396" y="50382"/>
                    <a:pt x="18895" y="52481"/>
                  </a:cubicBezTo>
                  <a:cubicBezTo>
                    <a:pt x="22394" y="54580"/>
                    <a:pt x="25893" y="55280"/>
                    <a:pt x="30792" y="55280"/>
                  </a:cubicBezTo>
                  <a:cubicBezTo>
                    <a:pt x="35691" y="55280"/>
                    <a:pt x="39190" y="54580"/>
                    <a:pt x="42689" y="5248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5" name="Freeform 224">
              <a:extLst>
                <a:ext uri="{FF2B5EF4-FFF2-40B4-BE49-F238E27FC236}">
                  <a16:creationId xmlns:a16="http://schemas.microsoft.com/office/drawing/2014/main" id="{8C773CA7-8381-B306-9A3B-C46EDE1EBD35}"/>
                </a:ext>
              </a:extLst>
            </p:cNvPr>
            <p:cNvSpPr/>
            <p:nvPr/>
          </p:nvSpPr>
          <p:spPr>
            <a:xfrm>
              <a:off x="1596981" y="5257218"/>
              <a:ext cx="41289" cy="61577"/>
            </a:xfrm>
            <a:custGeom>
              <a:avLst/>
              <a:gdLst>
                <a:gd name="connsiteX0" fmla="*/ 32192 w 41289"/>
                <a:gd name="connsiteY0" fmla="*/ 61578 h 61577"/>
                <a:gd name="connsiteX1" fmla="*/ 17495 w 41289"/>
                <a:gd name="connsiteY1" fmla="*/ 36387 h 61577"/>
                <a:gd name="connsiteX2" fmla="*/ 7698 w 41289"/>
                <a:gd name="connsiteY2" fmla="*/ 363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1492 w 41289"/>
                <a:gd name="connsiteY7" fmla="*/ 2099 h 61577"/>
                <a:gd name="connsiteX8" fmla="*/ 38490 w 41289"/>
                <a:gd name="connsiteY8" fmla="*/ 8397 h 61577"/>
                <a:gd name="connsiteX9" fmla="*/ 40589 w 41289"/>
                <a:gd name="connsiteY9" fmla="*/ 17494 h 61577"/>
                <a:gd name="connsiteX10" fmla="*/ 37090 w 41289"/>
                <a:gd name="connsiteY10" fmla="*/ 28690 h 61577"/>
                <a:gd name="connsiteX11" fmla="*/ 25893 w 41289"/>
                <a:gd name="connsiteY11" fmla="*/ 34987 h 61577"/>
                <a:gd name="connsiteX12" fmla="*/ 41289 w 41289"/>
                <a:gd name="connsiteY12" fmla="*/ 60878 h 61577"/>
                <a:gd name="connsiteX13" fmla="*/ 32192 w 41289"/>
                <a:gd name="connsiteY13" fmla="*/ 60878 h 61577"/>
                <a:gd name="connsiteX14" fmla="*/ 7698 w 41289"/>
                <a:gd name="connsiteY14" fmla="*/ 30089 h 61577"/>
                <a:gd name="connsiteX15" fmla="*/ 19595 w 41289"/>
                <a:gd name="connsiteY15" fmla="*/ 30089 h 61577"/>
                <a:gd name="connsiteX16" fmla="*/ 29392 w 41289"/>
                <a:gd name="connsiteY16" fmla="*/ 26590 h 61577"/>
                <a:gd name="connsiteX17" fmla="*/ 32891 w 41289"/>
                <a:gd name="connsiteY17" fmla="*/ 18194 h 61577"/>
                <a:gd name="connsiteX18" fmla="*/ 29392 w 41289"/>
                <a:gd name="connsiteY18" fmla="*/ 9797 h 61577"/>
                <a:gd name="connsiteX19" fmla="*/ 19595 w 41289"/>
                <a:gd name="connsiteY19" fmla="*/ 6997 h 61577"/>
                <a:gd name="connsiteX20" fmla="*/ 7698 w 41289"/>
                <a:gd name="connsiteY20" fmla="*/ 6997 h 61577"/>
                <a:gd name="connsiteX21" fmla="*/ 7698 w 41289"/>
                <a:gd name="connsiteY21" fmla="*/ 30089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289" h="61577">
                  <a:moveTo>
                    <a:pt x="32192" y="61578"/>
                  </a:moveTo>
                  <a:lnTo>
                    <a:pt x="17495" y="36387"/>
                  </a:lnTo>
                  <a:lnTo>
                    <a:pt x="7698" y="36387"/>
                  </a:lnTo>
                  <a:lnTo>
                    <a:pt x="7698" y="61578"/>
                  </a:lnTo>
                  <a:lnTo>
                    <a:pt x="0" y="61578"/>
                  </a:lnTo>
                  <a:lnTo>
                    <a:pt x="0" y="0"/>
                  </a:lnTo>
                  <a:lnTo>
                    <a:pt x="19595" y="0"/>
                  </a:lnTo>
                  <a:cubicBezTo>
                    <a:pt x="24494" y="0"/>
                    <a:pt x="27993" y="700"/>
                    <a:pt x="31492" y="2099"/>
                  </a:cubicBezTo>
                  <a:cubicBezTo>
                    <a:pt x="34991" y="3499"/>
                    <a:pt x="37090" y="5598"/>
                    <a:pt x="38490" y="8397"/>
                  </a:cubicBezTo>
                  <a:cubicBezTo>
                    <a:pt x="39890" y="11196"/>
                    <a:pt x="40589" y="13995"/>
                    <a:pt x="40589" y="17494"/>
                  </a:cubicBezTo>
                  <a:cubicBezTo>
                    <a:pt x="40589" y="21692"/>
                    <a:pt x="39190" y="25191"/>
                    <a:pt x="37090" y="28690"/>
                  </a:cubicBezTo>
                  <a:cubicBezTo>
                    <a:pt x="34991" y="32189"/>
                    <a:pt x="30792" y="34288"/>
                    <a:pt x="25893" y="34987"/>
                  </a:cubicBezTo>
                  <a:lnTo>
                    <a:pt x="41289" y="60878"/>
                  </a:lnTo>
                  <a:lnTo>
                    <a:pt x="32192" y="60878"/>
                  </a:lnTo>
                  <a:close/>
                  <a:moveTo>
                    <a:pt x="7698" y="30089"/>
                  </a:moveTo>
                  <a:lnTo>
                    <a:pt x="19595" y="30089"/>
                  </a:lnTo>
                  <a:cubicBezTo>
                    <a:pt x="23794" y="30089"/>
                    <a:pt x="27293" y="28690"/>
                    <a:pt x="29392" y="26590"/>
                  </a:cubicBezTo>
                  <a:cubicBezTo>
                    <a:pt x="31492" y="24491"/>
                    <a:pt x="32891" y="21692"/>
                    <a:pt x="32891" y="18194"/>
                  </a:cubicBezTo>
                  <a:cubicBezTo>
                    <a:pt x="32891" y="14695"/>
                    <a:pt x="31492" y="11896"/>
                    <a:pt x="29392" y="9797"/>
                  </a:cubicBezTo>
                  <a:cubicBezTo>
                    <a:pt x="27293" y="7698"/>
                    <a:pt x="23794" y="6997"/>
                    <a:pt x="19595" y="6997"/>
                  </a:cubicBezTo>
                  <a:lnTo>
                    <a:pt x="7698" y="6997"/>
                  </a:lnTo>
                  <a:lnTo>
                    <a:pt x="7698" y="30089"/>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6" name="Freeform 225">
              <a:extLst>
                <a:ext uri="{FF2B5EF4-FFF2-40B4-BE49-F238E27FC236}">
                  <a16:creationId xmlns:a16="http://schemas.microsoft.com/office/drawing/2014/main" id="{4807FCBC-A718-2BD4-C3AE-11836662D157}"/>
                </a:ext>
              </a:extLst>
            </p:cNvPr>
            <p:cNvSpPr/>
            <p:nvPr/>
          </p:nvSpPr>
          <p:spPr>
            <a:xfrm>
              <a:off x="1694255" y="5256518"/>
              <a:ext cx="59484" cy="62277"/>
            </a:xfrm>
            <a:custGeom>
              <a:avLst/>
              <a:gdLst>
                <a:gd name="connsiteX0" fmla="*/ 4199 w 59484"/>
                <a:gd name="connsiteY0" fmla="*/ 15395 h 62277"/>
                <a:gd name="connsiteX1" fmla="*/ 15396 w 59484"/>
                <a:gd name="connsiteY1" fmla="*/ 4198 h 62277"/>
                <a:gd name="connsiteX2" fmla="*/ 30792 w 59484"/>
                <a:gd name="connsiteY2" fmla="*/ 0 h 62277"/>
                <a:gd name="connsiteX3" fmla="*/ 48287 w 59484"/>
                <a:gd name="connsiteY3" fmla="*/ 4898 h 62277"/>
                <a:gd name="connsiteX4" fmla="*/ 59484 w 59484"/>
                <a:gd name="connsiteY4" fmla="*/ 18893 h 62277"/>
                <a:gd name="connsiteX5" fmla="*/ 49687 w 59484"/>
                <a:gd name="connsiteY5" fmla="*/ 18893 h 62277"/>
                <a:gd name="connsiteX6" fmla="*/ 41989 w 59484"/>
                <a:gd name="connsiteY6" fmla="*/ 10496 h 62277"/>
                <a:gd name="connsiteX7" fmla="*/ 30792 w 59484"/>
                <a:gd name="connsiteY7" fmla="*/ 7697 h 62277"/>
                <a:gd name="connsiteX8" fmla="*/ 19595 w 59484"/>
                <a:gd name="connsiteY8" fmla="*/ 10496 h 62277"/>
                <a:gd name="connsiteX9" fmla="*/ 11897 w 59484"/>
                <a:gd name="connsiteY9" fmla="*/ 18893 h 62277"/>
                <a:gd name="connsiteX10" fmla="*/ 9098 w 59484"/>
                <a:gd name="connsiteY10" fmla="*/ 31489 h 62277"/>
                <a:gd name="connsiteX11" fmla="*/ 11897 w 59484"/>
                <a:gd name="connsiteY11" fmla="*/ 44084 h 62277"/>
                <a:gd name="connsiteX12" fmla="*/ 19595 w 59484"/>
                <a:gd name="connsiteY12" fmla="*/ 52481 h 62277"/>
                <a:gd name="connsiteX13" fmla="*/ 30792 w 59484"/>
                <a:gd name="connsiteY13" fmla="*/ 55280 h 62277"/>
                <a:gd name="connsiteX14" fmla="*/ 41989 w 59484"/>
                <a:gd name="connsiteY14" fmla="*/ 52481 h 62277"/>
                <a:gd name="connsiteX15" fmla="*/ 49687 w 59484"/>
                <a:gd name="connsiteY15" fmla="*/ 44084 h 62277"/>
                <a:gd name="connsiteX16" fmla="*/ 59484 w 59484"/>
                <a:gd name="connsiteY16" fmla="*/ 44084 h 62277"/>
                <a:gd name="connsiteX17" fmla="*/ 48287 w 59484"/>
                <a:gd name="connsiteY17" fmla="*/ 57380 h 62277"/>
                <a:gd name="connsiteX18" fmla="*/ 30792 w 59484"/>
                <a:gd name="connsiteY18" fmla="*/ 62277 h 62277"/>
                <a:gd name="connsiteX19" fmla="*/ 15396 w 59484"/>
                <a:gd name="connsiteY19" fmla="*/ 58079 h 62277"/>
                <a:gd name="connsiteX20" fmla="*/ 4199 w 59484"/>
                <a:gd name="connsiteY20" fmla="*/ 46883 h 62277"/>
                <a:gd name="connsiteX21" fmla="*/ 0 w 59484"/>
                <a:gd name="connsiteY21" fmla="*/ 30789 h 62277"/>
                <a:gd name="connsiteX22" fmla="*/ 4199 w 59484"/>
                <a:gd name="connsiteY22" fmla="*/ 15395 h 62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484" h="62277">
                  <a:moveTo>
                    <a:pt x="4199" y="15395"/>
                  </a:moveTo>
                  <a:cubicBezTo>
                    <a:pt x="6998" y="10496"/>
                    <a:pt x="10497" y="6997"/>
                    <a:pt x="15396" y="4198"/>
                  </a:cubicBezTo>
                  <a:cubicBezTo>
                    <a:pt x="20295" y="1400"/>
                    <a:pt x="25193" y="0"/>
                    <a:pt x="30792" y="0"/>
                  </a:cubicBezTo>
                  <a:cubicBezTo>
                    <a:pt x="37790" y="0"/>
                    <a:pt x="43389" y="1400"/>
                    <a:pt x="48287" y="4898"/>
                  </a:cubicBezTo>
                  <a:cubicBezTo>
                    <a:pt x="53186" y="8397"/>
                    <a:pt x="56685" y="12595"/>
                    <a:pt x="59484" y="18893"/>
                  </a:cubicBezTo>
                  <a:lnTo>
                    <a:pt x="49687" y="18893"/>
                  </a:lnTo>
                  <a:cubicBezTo>
                    <a:pt x="48287" y="15395"/>
                    <a:pt x="45488" y="12595"/>
                    <a:pt x="41989" y="10496"/>
                  </a:cubicBezTo>
                  <a:cubicBezTo>
                    <a:pt x="38490" y="8397"/>
                    <a:pt x="34991" y="7697"/>
                    <a:pt x="30792" y="7697"/>
                  </a:cubicBezTo>
                  <a:cubicBezTo>
                    <a:pt x="26593" y="7697"/>
                    <a:pt x="22394" y="8397"/>
                    <a:pt x="19595" y="10496"/>
                  </a:cubicBezTo>
                  <a:cubicBezTo>
                    <a:pt x="16096" y="12595"/>
                    <a:pt x="13296" y="15395"/>
                    <a:pt x="11897" y="18893"/>
                  </a:cubicBezTo>
                  <a:cubicBezTo>
                    <a:pt x="9797" y="22392"/>
                    <a:pt x="9098" y="26590"/>
                    <a:pt x="9098" y="31489"/>
                  </a:cubicBezTo>
                  <a:cubicBezTo>
                    <a:pt x="9098" y="36387"/>
                    <a:pt x="9797" y="40585"/>
                    <a:pt x="11897" y="44084"/>
                  </a:cubicBezTo>
                  <a:cubicBezTo>
                    <a:pt x="13996" y="47583"/>
                    <a:pt x="16796" y="50382"/>
                    <a:pt x="19595" y="52481"/>
                  </a:cubicBezTo>
                  <a:cubicBezTo>
                    <a:pt x="23094" y="54580"/>
                    <a:pt x="26593" y="55280"/>
                    <a:pt x="30792" y="55280"/>
                  </a:cubicBezTo>
                  <a:cubicBezTo>
                    <a:pt x="34991" y="55280"/>
                    <a:pt x="39190" y="54580"/>
                    <a:pt x="41989" y="52481"/>
                  </a:cubicBezTo>
                  <a:cubicBezTo>
                    <a:pt x="45488" y="50382"/>
                    <a:pt x="47587" y="47583"/>
                    <a:pt x="49687" y="44084"/>
                  </a:cubicBezTo>
                  <a:lnTo>
                    <a:pt x="59484" y="44084"/>
                  </a:lnTo>
                  <a:cubicBezTo>
                    <a:pt x="57385" y="49682"/>
                    <a:pt x="53886" y="54580"/>
                    <a:pt x="48287" y="57380"/>
                  </a:cubicBezTo>
                  <a:cubicBezTo>
                    <a:pt x="43389" y="60878"/>
                    <a:pt x="37790" y="62277"/>
                    <a:pt x="30792" y="62277"/>
                  </a:cubicBezTo>
                  <a:cubicBezTo>
                    <a:pt x="25193" y="62277"/>
                    <a:pt x="19595" y="60878"/>
                    <a:pt x="15396" y="58079"/>
                  </a:cubicBezTo>
                  <a:cubicBezTo>
                    <a:pt x="10497" y="55280"/>
                    <a:pt x="6998" y="51781"/>
                    <a:pt x="4199" y="46883"/>
                  </a:cubicBezTo>
                  <a:cubicBezTo>
                    <a:pt x="1400" y="41985"/>
                    <a:pt x="0" y="37087"/>
                    <a:pt x="0" y="30789"/>
                  </a:cubicBezTo>
                  <a:cubicBezTo>
                    <a:pt x="0" y="25191"/>
                    <a:pt x="1400" y="19593"/>
                    <a:pt x="4199" y="15395"/>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7" name="Freeform 226">
              <a:extLst>
                <a:ext uri="{FF2B5EF4-FFF2-40B4-BE49-F238E27FC236}">
                  <a16:creationId xmlns:a16="http://schemas.microsoft.com/office/drawing/2014/main" id="{E6AB88D0-E15A-E1B3-B0C2-1F31C1EA9764}"/>
                </a:ext>
              </a:extLst>
            </p:cNvPr>
            <p:cNvSpPr/>
            <p:nvPr/>
          </p:nvSpPr>
          <p:spPr>
            <a:xfrm>
              <a:off x="1761437" y="5257918"/>
              <a:ext cx="53885" cy="60877"/>
            </a:xfrm>
            <a:custGeom>
              <a:avLst/>
              <a:gdLst>
                <a:gd name="connsiteX0" fmla="*/ 39890 w 53885"/>
                <a:gd name="connsiteY0" fmla="*/ 46883 h 60877"/>
                <a:gd name="connsiteX1" fmla="*/ 13297 w 53885"/>
                <a:gd name="connsiteY1" fmla="*/ 46883 h 60877"/>
                <a:gd name="connsiteX2" fmla="*/ 8398 w 53885"/>
                <a:gd name="connsiteY2" fmla="*/ 60878 h 60877"/>
                <a:gd name="connsiteX3" fmla="*/ 0 w 53885"/>
                <a:gd name="connsiteY3" fmla="*/ 60878 h 60877"/>
                <a:gd name="connsiteX4" fmla="*/ 22394 w 53885"/>
                <a:gd name="connsiteY4" fmla="*/ 0 h 60877"/>
                <a:gd name="connsiteX5" fmla="*/ 31492 w 53885"/>
                <a:gd name="connsiteY5" fmla="*/ 0 h 60877"/>
                <a:gd name="connsiteX6" fmla="*/ 53886 w 53885"/>
                <a:gd name="connsiteY6" fmla="*/ 60878 h 60877"/>
                <a:gd name="connsiteX7" fmla="*/ 45488 w 53885"/>
                <a:gd name="connsiteY7" fmla="*/ 60878 h 60877"/>
                <a:gd name="connsiteX8" fmla="*/ 39890 w 53885"/>
                <a:gd name="connsiteY8" fmla="*/ 46883 h 60877"/>
                <a:gd name="connsiteX9" fmla="*/ 37790 w 53885"/>
                <a:gd name="connsiteY9" fmla="*/ 40585 h 60877"/>
                <a:gd name="connsiteX10" fmla="*/ 26593 w 53885"/>
                <a:gd name="connsiteY10" fmla="*/ 9796 h 60877"/>
                <a:gd name="connsiteX11" fmla="*/ 15396 w 53885"/>
                <a:gd name="connsiteY11" fmla="*/ 40585 h 60877"/>
                <a:gd name="connsiteX12" fmla="*/ 37790 w 53885"/>
                <a:gd name="connsiteY12" fmla="*/ 40585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885" h="60877">
                  <a:moveTo>
                    <a:pt x="39890" y="46883"/>
                  </a:moveTo>
                  <a:lnTo>
                    <a:pt x="13297" y="46883"/>
                  </a:lnTo>
                  <a:lnTo>
                    <a:pt x="8398" y="60878"/>
                  </a:lnTo>
                  <a:lnTo>
                    <a:pt x="0" y="60878"/>
                  </a:lnTo>
                  <a:lnTo>
                    <a:pt x="22394" y="0"/>
                  </a:lnTo>
                  <a:lnTo>
                    <a:pt x="31492" y="0"/>
                  </a:lnTo>
                  <a:lnTo>
                    <a:pt x="53886" y="60878"/>
                  </a:lnTo>
                  <a:lnTo>
                    <a:pt x="45488" y="60878"/>
                  </a:lnTo>
                  <a:lnTo>
                    <a:pt x="39890" y="46883"/>
                  </a:lnTo>
                  <a:close/>
                  <a:moveTo>
                    <a:pt x="37790" y="40585"/>
                  </a:moveTo>
                  <a:lnTo>
                    <a:pt x="26593" y="9796"/>
                  </a:lnTo>
                  <a:lnTo>
                    <a:pt x="15396" y="40585"/>
                  </a:lnTo>
                  <a:lnTo>
                    <a:pt x="37790" y="40585"/>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8" name="Freeform 227">
              <a:extLst>
                <a:ext uri="{FF2B5EF4-FFF2-40B4-BE49-F238E27FC236}">
                  <a16:creationId xmlns:a16="http://schemas.microsoft.com/office/drawing/2014/main" id="{6D0E6D5D-FF7A-1A97-3CDC-D3053115FCB3}"/>
                </a:ext>
              </a:extLst>
            </p:cNvPr>
            <p:cNvSpPr/>
            <p:nvPr/>
          </p:nvSpPr>
          <p:spPr>
            <a:xfrm>
              <a:off x="1824421" y="5257918"/>
              <a:ext cx="62283" cy="60877"/>
            </a:xfrm>
            <a:custGeom>
              <a:avLst/>
              <a:gdLst>
                <a:gd name="connsiteX0" fmla="*/ 62284 w 62283"/>
                <a:gd name="connsiteY0" fmla="*/ 0 h 60877"/>
                <a:gd name="connsiteX1" fmla="*/ 62284 w 62283"/>
                <a:gd name="connsiteY1" fmla="*/ 60878 h 60877"/>
                <a:gd name="connsiteX2" fmla="*/ 54586 w 62283"/>
                <a:gd name="connsiteY2" fmla="*/ 60878 h 60877"/>
                <a:gd name="connsiteX3" fmla="*/ 54586 w 62283"/>
                <a:gd name="connsiteY3" fmla="*/ 15394 h 60877"/>
                <a:gd name="connsiteX4" fmla="*/ 34291 w 62283"/>
                <a:gd name="connsiteY4" fmla="*/ 60878 h 60877"/>
                <a:gd name="connsiteX5" fmla="*/ 28692 w 62283"/>
                <a:gd name="connsiteY5" fmla="*/ 60878 h 60877"/>
                <a:gd name="connsiteX6" fmla="*/ 8398 w 62283"/>
                <a:gd name="connsiteY6" fmla="*/ 15394 h 60877"/>
                <a:gd name="connsiteX7" fmla="*/ 8398 w 62283"/>
                <a:gd name="connsiteY7" fmla="*/ 60878 h 60877"/>
                <a:gd name="connsiteX8" fmla="*/ 0 w 62283"/>
                <a:gd name="connsiteY8" fmla="*/ 60878 h 60877"/>
                <a:gd name="connsiteX9" fmla="*/ 0 w 62283"/>
                <a:gd name="connsiteY9" fmla="*/ 0 h 60877"/>
                <a:gd name="connsiteX10" fmla="*/ 9098 w 62283"/>
                <a:gd name="connsiteY10" fmla="*/ 0 h 60877"/>
                <a:gd name="connsiteX11" fmla="*/ 31492 w 62283"/>
                <a:gd name="connsiteY11" fmla="*/ 50382 h 60877"/>
                <a:gd name="connsiteX12" fmla="*/ 53886 w 62283"/>
                <a:gd name="connsiteY12" fmla="*/ 0 h 60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283" h="60877">
                  <a:moveTo>
                    <a:pt x="62284" y="0"/>
                  </a:moveTo>
                  <a:lnTo>
                    <a:pt x="62284" y="60878"/>
                  </a:lnTo>
                  <a:lnTo>
                    <a:pt x="54586" y="60878"/>
                  </a:lnTo>
                  <a:lnTo>
                    <a:pt x="54586" y="15394"/>
                  </a:lnTo>
                  <a:lnTo>
                    <a:pt x="34291" y="60878"/>
                  </a:lnTo>
                  <a:lnTo>
                    <a:pt x="28692" y="60878"/>
                  </a:lnTo>
                  <a:lnTo>
                    <a:pt x="8398" y="15394"/>
                  </a:lnTo>
                  <a:lnTo>
                    <a:pt x="8398" y="60878"/>
                  </a:lnTo>
                  <a:lnTo>
                    <a:pt x="0" y="60878"/>
                  </a:lnTo>
                  <a:lnTo>
                    <a:pt x="0" y="0"/>
                  </a:lnTo>
                  <a:lnTo>
                    <a:pt x="9098" y="0"/>
                  </a:lnTo>
                  <a:lnTo>
                    <a:pt x="31492" y="50382"/>
                  </a:lnTo>
                  <a:lnTo>
                    <a:pt x="53886"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29" name="Freeform 228">
              <a:extLst>
                <a:ext uri="{FF2B5EF4-FFF2-40B4-BE49-F238E27FC236}">
                  <a16:creationId xmlns:a16="http://schemas.microsoft.com/office/drawing/2014/main" id="{9E6058B2-9909-74ED-31BF-3E8DDC7A55FA}"/>
                </a:ext>
              </a:extLst>
            </p:cNvPr>
            <p:cNvSpPr/>
            <p:nvPr/>
          </p:nvSpPr>
          <p:spPr>
            <a:xfrm>
              <a:off x="1900701" y="5257218"/>
              <a:ext cx="41289" cy="61577"/>
            </a:xfrm>
            <a:custGeom>
              <a:avLst/>
              <a:gdLst>
                <a:gd name="connsiteX0" fmla="*/ 35691 w 41289"/>
                <a:gd name="connsiteY0" fmla="*/ 30789 h 61577"/>
                <a:gd name="connsiteX1" fmla="*/ 19595 w 41289"/>
                <a:gd name="connsiteY1" fmla="*/ 35687 h 61577"/>
                <a:gd name="connsiteX2" fmla="*/ 7698 w 41289"/>
                <a:gd name="connsiteY2" fmla="*/ 35687 h 61577"/>
                <a:gd name="connsiteX3" fmla="*/ 7698 w 41289"/>
                <a:gd name="connsiteY3" fmla="*/ 61578 h 61577"/>
                <a:gd name="connsiteX4" fmla="*/ 0 w 41289"/>
                <a:gd name="connsiteY4" fmla="*/ 61578 h 61577"/>
                <a:gd name="connsiteX5" fmla="*/ 0 w 41289"/>
                <a:gd name="connsiteY5" fmla="*/ 0 h 61577"/>
                <a:gd name="connsiteX6" fmla="*/ 19595 w 41289"/>
                <a:gd name="connsiteY6" fmla="*/ 0 h 61577"/>
                <a:gd name="connsiteX7" fmla="*/ 35691 w 41289"/>
                <a:gd name="connsiteY7" fmla="*/ 4898 h 61577"/>
                <a:gd name="connsiteX8" fmla="*/ 41289 w 41289"/>
                <a:gd name="connsiteY8" fmla="*/ 17494 h 61577"/>
                <a:gd name="connsiteX9" fmla="*/ 35691 w 41289"/>
                <a:gd name="connsiteY9" fmla="*/ 30789 h 61577"/>
                <a:gd name="connsiteX10" fmla="*/ 29392 w 41289"/>
                <a:gd name="connsiteY10" fmla="*/ 25891 h 61577"/>
                <a:gd name="connsiteX11" fmla="*/ 32891 w 41289"/>
                <a:gd name="connsiteY11" fmla="*/ 17494 h 61577"/>
                <a:gd name="connsiteX12" fmla="*/ 19595 w 41289"/>
                <a:gd name="connsiteY12" fmla="*/ 6298 h 61577"/>
                <a:gd name="connsiteX13" fmla="*/ 7698 w 41289"/>
                <a:gd name="connsiteY13" fmla="*/ 6298 h 61577"/>
                <a:gd name="connsiteX14" fmla="*/ 7698 w 41289"/>
                <a:gd name="connsiteY14" fmla="*/ 28690 h 61577"/>
                <a:gd name="connsiteX15" fmla="*/ 19595 w 41289"/>
                <a:gd name="connsiteY15" fmla="*/ 28690 h 61577"/>
                <a:gd name="connsiteX16" fmla="*/ 29392 w 41289"/>
                <a:gd name="connsiteY16" fmla="*/ 25891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289" h="61577">
                  <a:moveTo>
                    <a:pt x="35691" y="30789"/>
                  </a:moveTo>
                  <a:cubicBezTo>
                    <a:pt x="32192" y="34288"/>
                    <a:pt x="26593" y="35687"/>
                    <a:pt x="19595" y="35687"/>
                  </a:cubicBezTo>
                  <a:lnTo>
                    <a:pt x="7698" y="35687"/>
                  </a:lnTo>
                  <a:lnTo>
                    <a:pt x="7698" y="61578"/>
                  </a:lnTo>
                  <a:lnTo>
                    <a:pt x="0" y="61578"/>
                  </a:lnTo>
                  <a:lnTo>
                    <a:pt x="0" y="0"/>
                  </a:lnTo>
                  <a:lnTo>
                    <a:pt x="19595" y="0"/>
                  </a:lnTo>
                  <a:cubicBezTo>
                    <a:pt x="26593" y="0"/>
                    <a:pt x="31492" y="1400"/>
                    <a:pt x="35691" y="4898"/>
                  </a:cubicBezTo>
                  <a:cubicBezTo>
                    <a:pt x="39889" y="8397"/>
                    <a:pt x="41289" y="12595"/>
                    <a:pt x="41289" y="17494"/>
                  </a:cubicBezTo>
                  <a:cubicBezTo>
                    <a:pt x="40589" y="23092"/>
                    <a:pt x="39190" y="27290"/>
                    <a:pt x="35691" y="30789"/>
                  </a:cubicBezTo>
                  <a:moveTo>
                    <a:pt x="29392" y="25891"/>
                  </a:moveTo>
                  <a:cubicBezTo>
                    <a:pt x="31492" y="23792"/>
                    <a:pt x="32891" y="20992"/>
                    <a:pt x="32891" y="17494"/>
                  </a:cubicBezTo>
                  <a:cubicBezTo>
                    <a:pt x="32891" y="9797"/>
                    <a:pt x="28693" y="6298"/>
                    <a:pt x="19595" y="6298"/>
                  </a:cubicBezTo>
                  <a:lnTo>
                    <a:pt x="7698" y="6298"/>
                  </a:lnTo>
                  <a:lnTo>
                    <a:pt x="7698" y="28690"/>
                  </a:lnTo>
                  <a:lnTo>
                    <a:pt x="19595" y="28690"/>
                  </a:lnTo>
                  <a:cubicBezTo>
                    <a:pt x="23794" y="29390"/>
                    <a:pt x="27293" y="27990"/>
                    <a:pt x="29392" y="25891"/>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0" name="Freeform 229">
              <a:extLst>
                <a:ext uri="{FF2B5EF4-FFF2-40B4-BE49-F238E27FC236}">
                  <a16:creationId xmlns:a16="http://schemas.microsoft.com/office/drawing/2014/main" id="{355DE7E8-D2C6-F82A-84CB-DA493147BFC3}"/>
                </a:ext>
              </a:extLst>
            </p:cNvPr>
            <p:cNvSpPr/>
            <p:nvPr/>
          </p:nvSpPr>
          <p:spPr>
            <a:xfrm>
              <a:off x="1951788" y="5257218"/>
              <a:ext cx="46187" cy="61577"/>
            </a:xfrm>
            <a:custGeom>
              <a:avLst/>
              <a:gdLst>
                <a:gd name="connsiteX0" fmla="*/ 7698 w 46187"/>
                <a:gd name="connsiteY0" fmla="*/ 0 h 61577"/>
                <a:gd name="connsiteX1" fmla="*/ 7698 w 46187"/>
                <a:gd name="connsiteY1" fmla="*/ 38486 h 61577"/>
                <a:gd name="connsiteX2" fmla="*/ 11897 w 46187"/>
                <a:gd name="connsiteY2" fmla="*/ 50382 h 61577"/>
                <a:gd name="connsiteX3" fmla="*/ 23094 w 46187"/>
                <a:gd name="connsiteY3" fmla="*/ 54580 h 61577"/>
                <a:gd name="connsiteX4" fmla="*/ 34291 w 46187"/>
                <a:gd name="connsiteY4" fmla="*/ 50382 h 61577"/>
                <a:gd name="connsiteX5" fmla="*/ 38490 w 46187"/>
                <a:gd name="connsiteY5" fmla="*/ 38486 h 61577"/>
                <a:gd name="connsiteX6" fmla="*/ 38490 w 46187"/>
                <a:gd name="connsiteY6" fmla="*/ 0 h 61577"/>
                <a:gd name="connsiteX7" fmla="*/ 46188 w 46187"/>
                <a:gd name="connsiteY7" fmla="*/ 0 h 61577"/>
                <a:gd name="connsiteX8" fmla="*/ 46188 w 46187"/>
                <a:gd name="connsiteY8" fmla="*/ 38486 h 61577"/>
                <a:gd name="connsiteX9" fmla="*/ 43389 w 46187"/>
                <a:gd name="connsiteY9" fmla="*/ 51082 h 61577"/>
                <a:gd name="connsiteX10" fmla="*/ 34991 w 46187"/>
                <a:gd name="connsiteY10" fmla="*/ 58779 h 61577"/>
                <a:gd name="connsiteX11" fmla="*/ 23094 w 46187"/>
                <a:gd name="connsiteY11" fmla="*/ 61578 h 61577"/>
                <a:gd name="connsiteX12" fmla="*/ 11197 w 46187"/>
                <a:gd name="connsiteY12" fmla="*/ 58779 h 61577"/>
                <a:gd name="connsiteX13" fmla="*/ 2799 w 46187"/>
                <a:gd name="connsiteY13" fmla="*/ 51082 h 61577"/>
                <a:gd name="connsiteX14" fmla="*/ 0 w 46187"/>
                <a:gd name="connsiteY14" fmla="*/ 38486 h 61577"/>
                <a:gd name="connsiteX15" fmla="*/ 0 w 46187"/>
                <a:gd name="connsiteY15" fmla="*/ 0 h 61577"/>
                <a:gd name="connsiteX16" fmla="*/ 7698 w 46187"/>
                <a:gd name="connsiteY16" fmla="*/ 0 h 6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187" h="61577">
                  <a:moveTo>
                    <a:pt x="7698" y="0"/>
                  </a:moveTo>
                  <a:lnTo>
                    <a:pt x="7698" y="38486"/>
                  </a:lnTo>
                  <a:cubicBezTo>
                    <a:pt x="7698" y="44084"/>
                    <a:pt x="9098" y="48283"/>
                    <a:pt x="11897" y="50382"/>
                  </a:cubicBezTo>
                  <a:cubicBezTo>
                    <a:pt x="14696" y="53181"/>
                    <a:pt x="18195" y="54580"/>
                    <a:pt x="23094" y="54580"/>
                  </a:cubicBezTo>
                  <a:cubicBezTo>
                    <a:pt x="27993" y="54580"/>
                    <a:pt x="31492" y="53181"/>
                    <a:pt x="34291" y="50382"/>
                  </a:cubicBezTo>
                  <a:cubicBezTo>
                    <a:pt x="37090" y="47583"/>
                    <a:pt x="38490" y="43385"/>
                    <a:pt x="38490" y="38486"/>
                  </a:cubicBezTo>
                  <a:lnTo>
                    <a:pt x="38490" y="0"/>
                  </a:lnTo>
                  <a:lnTo>
                    <a:pt x="46188" y="0"/>
                  </a:lnTo>
                  <a:lnTo>
                    <a:pt x="46188" y="38486"/>
                  </a:lnTo>
                  <a:cubicBezTo>
                    <a:pt x="46188" y="43385"/>
                    <a:pt x="45488" y="47583"/>
                    <a:pt x="43389" y="51082"/>
                  </a:cubicBezTo>
                  <a:cubicBezTo>
                    <a:pt x="41289" y="54580"/>
                    <a:pt x="38490" y="57380"/>
                    <a:pt x="34991" y="58779"/>
                  </a:cubicBezTo>
                  <a:cubicBezTo>
                    <a:pt x="31492" y="60179"/>
                    <a:pt x="27293" y="61578"/>
                    <a:pt x="23094" y="61578"/>
                  </a:cubicBezTo>
                  <a:cubicBezTo>
                    <a:pt x="18895" y="61578"/>
                    <a:pt x="14696" y="60878"/>
                    <a:pt x="11197" y="58779"/>
                  </a:cubicBezTo>
                  <a:cubicBezTo>
                    <a:pt x="7698" y="57380"/>
                    <a:pt x="4899" y="54580"/>
                    <a:pt x="2799" y="51082"/>
                  </a:cubicBezTo>
                  <a:cubicBezTo>
                    <a:pt x="700" y="47583"/>
                    <a:pt x="0" y="43385"/>
                    <a:pt x="0" y="38486"/>
                  </a:cubicBezTo>
                  <a:lnTo>
                    <a:pt x="0" y="0"/>
                  </a:lnTo>
                  <a:lnTo>
                    <a:pt x="7698" y="0"/>
                  </a:lnTo>
                  <a:close/>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1" name="Freeform 230">
              <a:extLst>
                <a:ext uri="{FF2B5EF4-FFF2-40B4-BE49-F238E27FC236}">
                  <a16:creationId xmlns:a16="http://schemas.microsoft.com/office/drawing/2014/main" id="{E301B9E5-FA8B-80C3-86A9-14CC644CD83F}"/>
                </a:ext>
              </a:extLst>
            </p:cNvPr>
            <p:cNvSpPr/>
            <p:nvPr/>
          </p:nvSpPr>
          <p:spPr>
            <a:xfrm>
              <a:off x="2009173" y="5253719"/>
              <a:ext cx="41289" cy="64823"/>
            </a:xfrm>
            <a:custGeom>
              <a:avLst/>
              <a:gdLst>
                <a:gd name="connsiteX0" fmla="*/ 10497 w 41289"/>
                <a:gd name="connsiteY0" fmla="*/ 62977 h 64823"/>
                <a:gd name="connsiteX1" fmla="*/ 2799 w 41289"/>
                <a:gd name="connsiteY1" fmla="*/ 56680 h 64823"/>
                <a:gd name="connsiteX2" fmla="*/ 0 w 41289"/>
                <a:gd name="connsiteY2" fmla="*/ 47583 h 64823"/>
                <a:gd name="connsiteX3" fmla="*/ 8398 w 41289"/>
                <a:gd name="connsiteY3" fmla="*/ 47583 h 64823"/>
                <a:gd name="connsiteX4" fmla="*/ 11897 w 41289"/>
                <a:gd name="connsiteY4" fmla="*/ 54580 h 64823"/>
                <a:gd name="connsiteX5" fmla="*/ 20994 w 41289"/>
                <a:gd name="connsiteY5" fmla="*/ 57380 h 64823"/>
                <a:gd name="connsiteX6" fmla="*/ 30092 w 41289"/>
                <a:gd name="connsiteY6" fmla="*/ 54580 h 64823"/>
                <a:gd name="connsiteX7" fmla="*/ 33591 w 41289"/>
                <a:gd name="connsiteY7" fmla="*/ 46883 h 64823"/>
                <a:gd name="connsiteX8" fmla="*/ 31492 w 41289"/>
                <a:gd name="connsiteY8" fmla="*/ 41285 h 64823"/>
                <a:gd name="connsiteX9" fmla="*/ 26593 w 41289"/>
                <a:gd name="connsiteY9" fmla="*/ 37787 h 64823"/>
                <a:gd name="connsiteX10" fmla="*/ 18895 w 41289"/>
                <a:gd name="connsiteY10" fmla="*/ 34987 h 64823"/>
                <a:gd name="connsiteX11" fmla="*/ 9098 w 41289"/>
                <a:gd name="connsiteY11" fmla="*/ 31489 h 64823"/>
                <a:gd name="connsiteX12" fmla="*/ 2799 w 41289"/>
                <a:gd name="connsiteY12" fmla="*/ 26590 h 64823"/>
                <a:gd name="connsiteX13" fmla="*/ 0 w 41289"/>
                <a:gd name="connsiteY13" fmla="*/ 17494 h 64823"/>
                <a:gd name="connsiteX14" fmla="*/ 2799 w 41289"/>
                <a:gd name="connsiteY14" fmla="*/ 8397 h 64823"/>
                <a:gd name="connsiteX15" fmla="*/ 9797 w 41289"/>
                <a:gd name="connsiteY15" fmla="*/ 2099 h 64823"/>
                <a:gd name="connsiteX16" fmla="*/ 20295 w 41289"/>
                <a:gd name="connsiteY16" fmla="*/ 0 h 64823"/>
                <a:gd name="connsiteX17" fmla="*/ 34291 w 41289"/>
                <a:gd name="connsiteY17" fmla="*/ 4199 h 64823"/>
                <a:gd name="connsiteX18" fmla="*/ 40589 w 41289"/>
                <a:gd name="connsiteY18" fmla="*/ 15395 h 64823"/>
                <a:gd name="connsiteX19" fmla="*/ 31492 w 41289"/>
                <a:gd name="connsiteY19" fmla="*/ 15395 h 64823"/>
                <a:gd name="connsiteX20" fmla="*/ 27993 w 41289"/>
                <a:gd name="connsiteY20" fmla="*/ 9097 h 64823"/>
                <a:gd name="connsiteX21" fmla="*/ 19595 w 41289"/>
                <a:gd name="connsiteY21" fmla="*/ 6298 h 64823"/>
                <a:gd name="connsiteX22" fmla="*/ 11197 w 41289"/>
                <a:gd name="connsiteY22" fmla="*/ 9097 h 64823"/>
                <a:gd name="connsiteX23" fmla="*/ 7698 w 41289"/>
                <a:gd name="connsiteY23" fmla="*/ 16094 h 64823"/>
                <a:gd name="connsiteX24" fmla="*/ 9797 w 41289"/>
                <a:gd name="connsiteY24" fmla="*/ 21692 h 64823"/>
                <a:gd name="connsiteX25" fmla="*/ 14696 w 41289"/>
                <a:gd name="connsiteY25" fmla="*/ 25191 h 64823"/>
                <a:gd name="connsiteX26" fmla="*/ 22394 w 41289"/>
                <a:gd name="connsiteY26" fmla="*/ 27990 h 64823"/>
                <a:gd name="connsiteX27" fmla="*/ 32192 w 41289"/>
                <a:gd name="connsiteY27" fmla="*/ 31489 h 64823"/>
                <a:gd name="connsiteX28" fmla="*/ 38490 w 41289"/>
                <a:gd name="connsiteY28" fmla="*/ 36387 h 64823"/>
                <a:gd name="connsiteX29" fmla="*/ 41289 w 41289"/>
                <a:gd name="connsiteY29" fmla="*/ 45484 h 64823"/>
                <a:gd name="connsiteX30" fmla="*/ 39190 w 41289"/>
                <a:gd name="connsiteY30" fmla="*/ 53881 h 64823"/>
                <a:gd name="connsiteX31" fmla="*/ 32192 w 41289"/>
                <a:gd name="connsiteY31" fmla="*/ 60179 h 64823"/>
                <a:gd name="connsiteX32" fmla="*/ 20994 w 41289"/>
                <a:gd name="connsiteY32" fmla="*/ 62977 h 64823"/>
                <a:gd name="connsiteX33" fmla="*/ 10497 w 41289"/>
                <a:gd name="connsiteY33" fmla="*/ 62977 h 6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1289" h="64823">
                  <a:moveTo>
                    <a:pt x="10497" y="62977"/>
                  </a:moveTo>
                  <a:cubicBezTo>
                    <a:pt x="6998" y="61578"/>
                    <a:pt x="4899" y="59479"/>
                    <a:pt x="2799" y="56680"/>
                  </a:cubicBezTo>
                  <a:cubicBezTo>
                    <a:pt x="700" y="53881"/>
                    <a:pt x="0" y="51082"/>
                    <a:pt x="0" y="47583"/>
                  </a:cubicBezTo>
                  <a:lnTo>
                    <a:pt x="8398" y="47583"/>
                  </a:lnTo>
                  <a:cubicBezTo>
                    <a:pt x="8398" y="50382"/>
                    <a:pt x="9797" y="53181"/>
                    <a:pt x="11897" y="54580"/>
                  </a:cubicBezTo>
                  <a:cubicBezTo>
                    <a:pt x="13996" y="56680"/>
                    <a:pt x="16796" y="57380"/>
                    <a:pt x="20994" y="57380"/>
                  </a:cubicBezTo>
                  <a:cubicBezTo>
                    <a:pt x="24494" y="57380"/>
                    <a:pt x="27993" y="56680"/>
                    <a:pt x="30092" y="54580"/>
                  </a:cubicBezTo>
                  <a:cubicBezTo>
                    <a:pt x="32192" y="52481"/>
                    <a:pt x="33591" y="50382"/>
                    <a:pt x="33591" y="46883"/>
                  </a:cubicBezTo>
                  <a:cubicBezTo>
                    <a:pt x="33591" y="44784"/>
                    <a:pt x="32891" y="42685"/>
                    <a:pt x="31492" y="41285"/>
                  </a:cubicBezTo>
                  <a:cubicBezTo>
                    <a:pt x="30092" y="39886"/>
                    <a:pt x="28693" y="38486"/>
                    <a:pt x="26593" y="37787"/>
                  </a:cubicBezTo>
                  <a:cubicBezTo>
                    <a:pt x="24494" y="37087"/>
                    <a:pt x="21694" y="36387"/>
                    <a:pt x="18895" y="34987"/>
                  </a:cubicBezTo>
                  <a:cubicBezTo>
                    <a:pt x="14696" y="33588"/>
                    <a:pt x="11897" y="32888"/>
                    <a:pt x="9098" y="31489"/>
                  </a:cubicBezTo>
                  <a:cubicBezTo>
                    <a:pt x="6998" y="30089"/>
                    <a:pt x="4899" y="28690"/>
                    <a:pt x="2799" y="26590"/>
                  </a:cubicBezTo>
                  <a:cubicBezTo>
                    <a:pt x="1400" y="24491"/>
                    <a:pt x="0" y="20992"/>
                    <a:pt x="0" y="17494"/>
                  </a:cubicBezTo>
                  <a:cubicBezTo>
                    <a:pt x="0" y="13995"/>
                    <a:pt x="700" y="11196"/>
                    <a:pt x="2799" y="8397"/>
                  </a:cubicBezTo>
                  <a:cubicBezTo>
                    <a:pt x="4199" y="5598"/>
                    <a:pt x="6998" y="3499"/>
                    <a:pt x="9797" y="2099"/>
                  </a:cubicBezTo>
                  <a:cubicBezTo>
                    <a:pt x="12597" y="700"/>
                    <a:pt x="16096" y="0"/>
                    <a:pt x="20295" y="0"/>
                  </a:cubicBezTo>
                  <a:cubicBezTo>
                    <a:pt x="25893" y="0"/>
                    <a:pt x="30792" y="1400"/>
                    <a:pt x="34291" y="4199"/>
                  </a:cubicBezTo>
                  <a:cubicBezTo>
                    <a:pt x="37790" y="6997"/>
                    <a:pt x="39889" y="11196"/>
                    <a:pt x="40589" y="15395"/>
                  </a:cubicBezTo>
                  <a:lnTo>
                    <a:pt x="31492" y="15395"/>
                  </a:lnTo>
                  <a:cubicBezTo>
                    <a:pt x="31492" y="13295"/>
                    <a:pt x="30092" y="11196"/>
                    <a:pt x="27993" y="9097"/>
                  </a:cubicBezTo>
                  <a:cubicBezTo>
                    <a:pt x="25893" y="6997"/>
                    <a:pt x="23094" y="6298"/>
                    <a:pt x="19595" y="6298"/>
                  </a:cubicBezTo>
                  <a:cubicBezTo>
                    <a:pt x="16096" y="6298"/>
                    <a:pt x="13296" y="6997"/>
                    <a:pt x="11197" y="9097"/>
                  </a:cubicBezTo>
                  <a:cubicBezTo>
                    <a:pt x="9098" y="10496"/>
                    <a:pt x="7698" y="13295"/>
                    <a:pt x="7698" y="16094"/>
                  </a:cubicBezTo>
                  <a:cubicBezTo>
                    <a:pt x="7698" y="18194"/>
                    <a:pt x="8398" y="20293"/>
                    <a:pt x="9797" y="21692"/>
                  </a:cubicBezTo>
                  <a:cubicBezTo>
                    <a:pt x="11197" y="23092"/>
                    <a:pt x="12597" y="24491"/>
                    <a:pt x="14696" y="25191"/>
                  </a:cubicBezTo>
                  <a:cubicBezTo>
                    <a:pt x="16796" y="25891"/>
                    <a:pt x="18895" y="26590"/>
                    <a:pt x="22394" y="27990"/>
                  </a:cubicBezTo>
                  <a:cubicBezTo>
                    <a:pt x="26593" y="29390"/>
                    <a:pt x="29392" y="30089"/>
                    <a:pt x="32192" y="31489"/>
                  </a:cubicBezTo>
                  <a:cubicBezTo>
                    <a:pt x="34991" y="32888"/>
                    <a:pt x="37090" y="34288"/>
                    <a:pt x="38490" y="36387"/>
                  </a:cubicBezTo>
                  <a:cubicBezTo>
                    <a:pt x="40589" y="38486"/>
                    <a:pt x="41289" y="41985"/>
                    <a:pt x="41289" y="45484"/>
                  </a:cubicBezTo>
                  <a:cubicBezTo>
                    <a:pt x="41289" y="48283"/>
                    <a:pt x="40589" y="51082"/>
                    <a:pt x="39190" y="53881"/>
                  </a:cubicBezTo>
                  <a:cubicBezTo>
                    <a:pt x="37790" y="56680"/>
                    <a:pt x="34991" y="58779"/>
                    <a:pt x="32192" y="60179"/>
                  </a:cubicBezTo>
                  <a:cubicBezTo>
                    <a:pt x="29392" y="61578"/>
                    <a:pt x="25193" y="62977"/>
                    <a:pt x="20994" y="62977"/>
                  </a:cubicBezTo>
                  <a:cubicBezTo>
                    <a:pt x="16796" y="65777"/>
                    <a:pt x="13296" y="65077"/>
                    <a:pt x="10497" y="62977"/>
                  </a:cubicBezTo>
                </a:path>
              </a:pathLst>
            </a:custGeom>
            <a:solidFill>
              <a:srgbClr val="FFFFFF"/>
            </a:solidFill>
            <a:ln w="6995"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34" name="Freeform 233">
            <a:extLst>
              <a:ext uri="{FF2B5EF4-FFF2-40B4-BE49-F238E27FC236}">
                <a16:creationId xmlns:a16="http://schemas.microsoft.com/office/drawing/2014/main" id="{C3FE2AE1-8620-90A2-2E17-30D8B37CC722}"/>
              </a:ext>
            </a:extLst>
          </p:cNvPr>
          <p:cNvSpPr/>
          <p:nvPr/>
        </p:nvSpPr>
        <p:spPr>
          <a:xfrm>
            <a:off x="554830" y="5679837"/>
            <a:ext cx="237250" cy="262975"/>
          </a:xfrm>
          <a:custGeom>
            <a:avLst/>
            <a:gdLst>
              <a:gd name="connsiteX0" fmla="*/ 715862 w 910599"/>
              <a:gd name="connsiteY0" fmla="*/ 496440 h 1009336"/>
              <a:gd name="connsiteX1" fmla="*/ 787175 w 910599"/>
              <a:gd name="connsiteY1" fmla="*/ 496440 h 1009336"/>
              <a:gd name="connsiteX2" fmla="*/ 817345 w 910599"/>
              <a:gd name="connsiteY2" fmla="*/ 466270 h 1009336"/>
              <a:gd name="connsiteX3" fmla="*/ 817345 w 910599"/>
              <a:gd name="connsiteY3" fmla="*/ 394958 h 1009336"/>
              <a:gd name="connsiteX4" fmla="*/ 787175 w 910599"/>
              <a:gd name="connsiteY4" fmla="*/ 364787 h 1009336"/>
              <a:gd name="connsiteX5" fmla="*/ 715862 w 910599"/>
              <a:gd name="connsiteY5" fmla="*/ 364787 h 1009336"/>
              <a:gd name="connsiteX6" fmla="*/ 685692 w 910599"/>
              <a:gd name="connsiteY6" fmla="*/ 394958 h 1009336"/>
              <a:gd name="connsiteX7" fmla="*/ 685692 w 910599"/>
              <a:gd name="connsiteY7" fmla="*/ 466270 h 1009336"/>
              <a:gd name="connsiteX8" fmla="*/ 715862 w 910599"/>
              <a:gd name="connsiteY8" fmla="*/ 496440 h 1009336"/>
              <a:gd name="connsiteX9" fmla="*/ 715862 w 910599"/>
              <a:gd name="connsiteY9" fmla="*/ 397701 h 1009336"/>
              <a:gd name="connsiteX10" fmla="*/ 784432 w 910599"/>
              <a:gd name="connsiteY10" fmla="*/ 397701 h 1009336"/>
              <a:gd name="connsiteX11" fmla="*/ 784432 w 910599"/>
              <a:gd name="connsiteY11" fmla="*/ 466270 h 1009336"/>
              <a:gd name="connsiteX12" fmla="*/ 715862 w 910599"/>
              <a:gd name="connsiteY12" fmla="*/ 466270 h 1009336"/>
              <a:gd name="connsiteX13" fmla="*/ 715862 w 910599"/>
              <a:gd name="connsiteY13" fmla="*/ 397701 h 1009336"/>
              <a:gd name="connsiteX14" fmla="*/ 715862 w 910599"/>
              <a:gd name="connsiteY14" fmla="*/ 685691 h 1009336"/>
              <a:gd name="connsiteX15" fmla="*/ 787175 w 910599"/>
              <a:gd name="connsiteY15" fmla="*/ 685691 h 1009336"/>
              <a:gd name="connsiteX16" fmla="*/ 817345 w 910599"/>
              <a:gd name="connsiteY16" fmla="*/ 655520 h 1009336"/>
              <a:gd name="connsiteX17" fmla="*/ 817345 w 910599"/>
              <a:gd name="connsiteY17" fmla="*/ 584208 h 1009336"/>
              <a:gd name="connsiteX18" fmla="*/ 787175 w 910599"/>
              <a:gd name="connsiteY18" fmla="*/ 554038 h 1009336"/>
              <a:gd name="connsiteX19" fmla="*/ 715862 w 910599"/>
              <a:gd name="connsiteY19" fmla="*/ 554038 h 1009336"/>
              <a:gd name="connsiteX20" fmla="*/ 685692 w 910599"/>
              <a:gd name="connsiteY20" fmla="*/ 584208 h 1009336"/>
              <a:gd name="connsiteX21" fmla="*/ 685692 w 910599"/>
              <a:gd name="connsiteY21" fmla="*/ 655520 h 1009336"/>
              <a:gd name="connsiteX22" fmla="*/ 715862 w 910599"/>
              <a:gd name="connsiteY22" fmla="*/ 685691 h 1009336"/>
              <a:gd name="connsiteX23" fmla="*/ 715862 w 910599"/>
              <a:gd name="connsiteY23" fmla="*/ 586951 h 1009336"/>
              <a:gd name="connsiteX24" fmla="*/ 784432 w 910599"/>
              <a:gd name="connsiteY24" fmla="*/ 586951 h 1009336"/>
              <a:gd name="connsiteX25" fmla="*/ 784432 w 910599"/>
              <a:gd name="connsiteY25" fmla="*/ 655520 h 1009336"/>
              <a:gd name="connsiteX26" fmla="*/ 715862 w 910599"/>
              <a:gd name="connsiteY26" fmla="*/ 655520 h 1009336"/>
              <a:gd name="connsiteX27" fmla="*/ 715862 w 910599"/>
              <a:gd name="connsiteY27" fmla="*/ 586951 h 1009336"/>
              <a:gd name="connsiteX28" fmla="*/ 512898 w 910599"/>
              <a:gd name="connsiteY28" fmla="*/ 496440 h 1009336"/>
              <a:gd name="connsiteX29" fmla="*/ 584210 w 910599"/>
              <a:gd name="connsiteY29" fmla="*/ 496440 h 1009336"/>
              <a:gd name="connsiteX30" fmla="*/ 614380 w 910599"/>
              <a:gd name="connsiteY30" fmla="*/ 466270 h 1009336"/>
              <a:gd name="connsiteX31" fmla="*/ 614380 w 910599"/>
              <a:gd name="connsiteY31" fmla="*/ 394958 h 1009336"/>
              <a:gd name="connsiteX32" fmla="*/ 584210 w 910599"/>
              <a:gd name="connsiteY32" fmla="*/ 364787 h 1009336"/>
              <a:gd name="connsiteX33" fmla="*/ 512898 w 910599"/>
              <a:gd name="connsiteY33" fmla="*/ 364787 h 1009336"/>
              <a:gd name="connsiteX34" fmla="*/ 482727 w 910599"/>
              <a:gd name="connsiteY34" fmla="*/ 394958 h 1009336"/>
              <a:gd name="connsiteX35" fmla="*/ 482727 w 910599"/>
              <a:gd name="connsiteY35" fmla="*/ 466270 h 1009336"/>
              <a:gd name="connsiteX36" fmla="*/ 512898 w 910599"/>
              <a:gd name="connsiteY36" fmla="*/ 496440 h 1009336"/>
              <a:gd name="connsiteX37" fmla="*/ 512898 w 910599"/>
              <a:gd name="connsiteY37" fmla="*/ 397701 h 1009336"/>
              <a:gd name="connsiteX38" fmla="*/ 581467 w 910599"/>
              <a:gd name="connsiteY38" fmla="*/ 397701 h 1009336"/>
              <a:gd name="connsiteX39" fmla="*/ 581467 w 910599"/>
              <a:gd name="connsiteY39" fmla="*/ 466270 h 1009336"/>
              <a:gd name="connsiteX40" fmla="*/ 512898 w 910599"/>
              <a:gd name="connsiteY40" fmla="*/ 466270 h 1009336"/>
              <a:gd name="connsiteX41" fmla="*/ 512898 w 910599"/>
              <a:gd name="connsiteY41" fmla="*/ 397701 h 1009336"/>
              <a:gd name="connsiteX42" fmla="*/ 181023 w 910599"/>
              <a:gd name="connsiteY42" fmla="*/ 735060 h 1009336"/>
              <a:gd name="connsiteX43" fmla="*/ 109711 w 910599"/>
              <a:gd name="connsiteY43" fmla="*/ 735060 h 1009336"/>
              <a:gd name="connsiteX44" fmla="*/ 79540 w 910599"/>
              <a:gd name="connsiteY44" fmla="*/ 765231 h 1009336"/>
              <a:gd name="connsiteX45" fmla="*/ 79540 w 910599"/>
              <a:gd name="connsiteY45" fmla="*/ 836542 h 1009336"/>
              <a:gd name="connsiteX46" fmla="*/ 109711 w 910599"/>
              <a:gd name="connsiteY46" fmla="*/ 866713 h 1009336"/>
              <a:gd name="connsiteX47" fmla="*/ 181023 w 910599"/>
              <a:gd name="connsiteY47" fmla="*/ 866713 h 1009336"/>
              <a:gd name="connsiteX48" fmla="*/ 211193 w 910599"/>
              <a:gd name="connsiteY48" fmla="*/ 836542 h 1009336"/>
              <a:gd name="connsiteX49" fmla="*/ 211193 w 910599"/>
              <a:gd name="connsiteY49" fmla="*/ 765231 h 1009336"/>
              <a:gd name="connsiteX50" fmla="*/ 181023 w 910599"/>
              <a:gd name="connsiteY50" fmla="*/ 735060 h 1009336"/>
              <a:gd name="connsiteX51" fmla="*/ 181023 w 910599"/>
              <a:gd name="connsiteY51" fmla="*/ 833800 h 1009336"/>
              <a:gd name="connsiteX52" fmla="*/ 112454 w 910599"/>
              <a:gd name="connsiteY52" fmla="*/ 833800 h 1009336"/>
              <a:gd name="connsiteX53" fmla="*/ 112454 w 910599"/>
              <a:gd name="connsiteY53" fmla="*/ 765231 h 1009336"/>
              <a:gd name="connsiteX54" fmla="*/ 181023 w 910599"/>
              <a:gd name="connsiteY54" fmla="*/ 765231 h 1009336"/>
              <a:gd name="connsiteX55" fmla="*/ 181023 w 910599"/>
              <a:gd name="connsiteY55" fmla="*/ 833800 h 1009336"/>
              <a:gd name="connsiteX56" fmla="*/ 181023 w 910599"/>
              <a:gd name="connsiteY56" fmla="*/ 367530 h 1009336"/>
              <a:gd name="connsiteX57" fmla="*/ 109711 w 910599"/>
              <a:gd name="connsiteY57" fmla="*/ 367530 h 1009336"/>
              <a:gd name="connsiteX58" fmla="*/ 79540 w 910599"/>
              <a:gd name="connsiteY58" fmla="*/ 397701 h 1009336"/>
              <a:gd name="connsiteX59" fmla="*/ 79540 w 910599"/>
              <a:gd name="connsiteY59" fmla="*/ 469013 h 1009336"/>
              <a:gd name="connsiteX60" fmla="*/ 109711 w 910599"/>
              <a:gd name="connsiteY60" fmla="*/ 499183 h 1009336"/>
              <a:gd name="connsiteX61" fmla="*/ 181023 w 910599"/>
              <a:gd name="connsiteY61" fmla="*/ 499183 h 1009336"/>
              <a:gd name="connsiteX62" fmla="*/ 211193 w 910599"/>
              <a:gd name="connsiteY62" fmla="*/ 469013 h 1009336"/>
              <a:gd name="connsiteX63" fmla="*/ 211193 w 910599"/>
              <a:gd name="connsiteY63" fmla="*/ 397701 h 1009336"/>
              <a:gd name="connsiteX64" fmla="*/ 181023 w 910599"/>
              <a:gd name="connsiteY64" fmla="*/ 367530 h 1009336"/>
              <a:gd name="connsiteX65" fmla="*/ 181023 w 910599"/>
              <a:gd name="connsiteY65" fmla="*/ 466270 h 1009336"/>
              <a:gd name="connsiteX66" fmla="*/ 112454 w 910599"/>
              <a:gd name="connsiteY66" fmla="*/ 466270 h 1009336"/>
              <a:gd name="connsiteX67" fmla="*/ 112454 w 910599"/>
              <a:gd name="connsiteY67" fmla="*/ 397701 h 1009336"/>
              <a:gd name="connsiteX68" fmla="*/ 181023 w 910599"/>
              <a:gd name="connsiteY68" fmla="*/ 397701 h 1009336"/>
              <a:gd name="connsiteX69" fmla="*/ 181023 w 910599"/>
              <a:gd name="connsiteY69" fmla="*/ 466270 h 1009336"/>
              <a:gd name="connsiteX70" fmla="*/ 512898 w 910599"/>
              <a:gd name="connsiteY70" fmla="*/ 680205 h 1009336"/>
              <a:gd name="connsiteX71" fmla="*/ 584210 w 910599"/>
              <a:gd name="connsiteY71" fmla="*/ 680205 h 1009336"/>
              <a:gd name="connsiteX72" fmla="*/ 614380 w 910599"/>
              <a:gd name="connsiteY72" fmla="*/ 650035 h 1009336"/>
              <a:gd name="connsiteX73" fmla="*/ 614380 w 910599"/>
              <a:gd name="connsiteY73" fmla="*/ 578723 h 1009336"/>
              <a:gd name="connsiteX74" fmla="*/ 584210 w 910599"/>
              <a:gd name="connsiteY74" fmla="*/ 548552 h 1009336"/>
              <a:gd name="connsiteX75" fmla="*/ 512898 w 910599"/>
              <a:gd name="connsiteY75" fmla="*/ 548552 h 1009336"/>
              <a:gd name="connsiteX76" fmla="*/ 482727 w 910599"/>
              <a:gd name="connsiteY76" fmla="*/ 578723 h 1009336"/>
              <a:gd name="connsiteX77" fmla="*/ 482727 w 910599"/>
              <a:gd name="connsiteY77" fmla="*/ 650035 h 1009336"/>
              <a:gd name="connsiteX78" fmla="*/ 512898 w 910599"/>
              <a:gd name="connsiteY78" fmla="*/ 680205 h 1009336"/>
              <a:gd name="connsiteX79" fmla="*/ 512898 w 910599"/>
              <a:gd name="connsiteY79" fmla="*/ 581466 h 1009336"/>
              <a:gd name="connsiteX80" fmla="*/ 581467 w 910599"/>
              <a:gd name="connsiteY80" fmla="*/ 581466 h 1009336"/>
              <a:gd name="connsiteX81" fmla="*/ 581467 w 910599"/>
              <a:gd name="connsiteY81" fmla="*/ 650035 h 1009336"/>
              <a:gd name="connsiteX82" fmla="*/ 512898 w 910599"/>
              <a:gd name="connsiteY82" fmla="*/ 650035 h 1009336"/>
              <a:gd name="connsiteX83" fmla="*/ 512898 w 910599"/>
              <a:gd name="connsiteY83" fmla="*/ 581466 h 1009336"/>
              <a:gd name="connsiteX84" fmla="*/ 828316 w 910599"/>
              <a:gd name="connsiteY84" fmla="*/ 65827 h 1009336"/>
              <a:gd name="connsiteX85" fmla="*/ 765232 w 910599"/>
              <a:gd name="connsiteY85" fmla="*/ 65827 h 1009336"/>
              <a:gd name="connsiteX86" fmla="*/ 765232 w 910599"/>
              <a:gd name="connsiteY86" fmla="*/ 43884 h 1009336"/>
              <a:gd name="connsiteX87" fmla="*/ 721348 w 910599"/>
              <a:gd name="connsiteY87" fmla="*/ 0 h 1009336"/>
              <a:gd name="connsiteX88" fmla="*/ 715862 w 910599"/>
              <a:gd name="connsiteY88" fmla="*/ 0 h 1009336"/>
              <a:gd name="connsiteX89" fmla="*/ 671978 w 910599"/>
              <a:gd name="connsiteY89" fmla="*/ 43884 h 1009336"/>
              <a:gd name="connsiteX90" fmla="*/ 671978 w 910599"/>
              <a:gd name="connsiteY90" fmla="*/ 65827 h 1009336"/>
              <a:gd name="connsiteX91" fmla="*/ 230392 w 910599"/>
              <a:gd name="connsiteY91" fmla="*/ 65827 h 1009336"/>
              <a:gd name="connsiteX92" fmla="*/ 230392 w 910599"/>
              <a:gd name="connsiteY92" fmla="*/ 43884 h 1009336"/>
              <a:gd name="connsiteX93" fmla="*/ 186509 w 910599"/>
              <a:gd name="connsiteY93" fmla="*/ 0 h 1009336"/>
              <a:gd name="connsiteX94" fmla="*/ 181023 w 910599"/>
              <a:gd name="connsiteY94" fmla="*/ 0 h 1009336"/>
              <a:gd name="connsiteX95" fmla="*/ 137138 w 910599"/>
              <a:gd name="connsiteY95" fmla="*/ 43884 h 1009336"/>
              <a:gd name="connsiteX96" fmla="*/ 137138 w 910599"/>
              <a:gd name="connsiteY96" fmla="*/ 65827 h 1009336"/>
              <a:gd name="connsiteX97" fmla="*/ 74055 w 910599"/>
              <a:gd name="connsiteY97" fmla="*/ 65827 h 1009336"/>
              <a:gd name="connsiteX98" fmla="*/ 0 w 910599"/>
              <a:gd name="connsiteY98" fmla="*/ 139881 h 1009336"/>
              <a:gd name="connsiteX99" fmla="*/ 0 w 910599"/>
              <a:gd name="connsiteY99" fmla="*/ 935282 h 1009336"/>
              <a:gd name="connsiteX100" fmla="*/ 74055 w 910599"/>
              <a:gd name="connsiteY100" fmla="*/ 1009337 h 1009336"/>
              <a:gd name="connsiteX101" fmla="*/ 836544 w 910599"/>
              <a:gd name="connsiteY101" fmla="*/ 1009337 h 1009336"/>
              <a:gd name="connsiteX102" fmla="*/ 910599 w 910599"/>
              <a:gd name="connsiteY102" fmla="*/ 935282 h 1009336"/>
              <a:gd name="connsiteX103" fmla="*/ 910599 w 910599"/>
              <a:gd name="connsiteY103" fmla="*/ 139881 h 1009336"/>
              <a:gd name="connsiteX104" fmla="*/ 828316 w 910599"/>
              <a:gd name="connsiteY104" fmla="*/ 65827 h 1009336"/>
              <a:gd name="connsiteX105" fmla="*/ 828316 w 910599"/>
              <a:gd name="connsiteY105" fmla="*/ 65827 h 1009336"/>
              <a:gd name="connsiteX106" fmla="*/ 699406 w 910599"/>
              <a:gd name="connsiteY106" fmla="*/ 43884 h 1009336"/>
              <a:gd name="connsiteX107" fmla="*/ 715862 w 910599"/>
              <a:gd name="connsiteY107" fmla="*/ 27428 h 1009336"/>
              <a:gd name="connsiteX108" fmla="*/ 721348 w 910599"/>
              <a:gd name="connsiteY108" fmla="*/ 27428 h 1009336"/>
              <a:gd name="connsiteX109" fmla="*/ 737804 w 910599"/>
              <a:gd name="connsiteY109" fmla="*/ 43884 h 1009336"/>
              <a:gd name="connsiteX110" fmla="*/ 737804 w 910599"/>
              <a:gd name="connsiteY110" fmla="*/ 65827 h 1009336"/>
              <a:gd name="connsiteX111" fmla="*/ 699406 w 910599"/>
              <a:gd name="connsiteY111" fmla="*/ 65827 h 1009336"/>
              <a:gd name="connsiteX112" fmla="*/ 699406 w 910599"/>
              <a:gd name="connsiteY112" fmla="*/ 43884 h 1009336"/>
              <a:gd name="connsiteX113" fmla="*/ 159081 w 910599"/>
              <a:gd name="connsiteY113" fmla="*/ 43884 h 1009336"/>
              <a:gd name="connsiteX114" fmla="*/ 175537 w 910599"/>
              <a:gd name="connsiteY114" fmla="*/ 27428 h 1009336"/>
              <a:gd name="connsiteX115" fmla="*/ 181023 w 910599"/>
              <a:gd name="connsiteY115" fmla="*/ 27428 h 1009336"/>
              <a:gd name="connsiteX116" fmla="*/ 197480 w 910599"/>
              <a:gd name="connsiteY116" fmla="*/ 43884 h 1009336"/>
              <a:gd name="connsiteX117" fmla="*/ 197480 w 910599"/>
              <a:gd name="connsiteY117" fmla="*/ 65827 h 1009336"/>
              <a:gd name="connsiteX118" fmla="*/ 159081 w 910599"/>
              <a:gd name="connsiteY118" fmla="*/ 65827 h 1009336"/>
              <a:gd name="connsiteX119" fmla="*/ 159081 w 910599"/>
              <a:gd name="connsiteY119" fmla="*/ 43884 h 1009336"/>
              <a:gd name="connsiteX120" fmla="*/ 159081 w 910599"/>
              <a:gd name="connsiteY120" fmla="*/ 43884 h 1009336"/>
              <a:gd name="connsiteX121" fmla="*/ 874943 w 910599"/>
              <a:gd name="connsiteY121" fmla="*/ 938025 h 1009336"/>
              <a:gd name="connsiteX122" fmla="*/ 831059 w 910599"/>
              <a:gd name="connsiteY122" fmla="*/ 981909 h 1009336"/>
              <a:gd name="connsiteX123" fmla="*/ 68569 w 910599"/>
              <a:gd name="connsiteY123" fmla="*/ 981909 h 1009336"/>
              <a:gd name="connsiteX124" fmla="*/ 24685 w 910599"/>
              <a:gd name="connsiteY124" fmla="*/ 938025 h 1009336"/>
              <a:gd name="connsiteX125" fmla="*/ 24685 w 910599"/>
              <a:gd name="connsiteY125" fmla="*/ 938025 h 1009336"/>
              <a:gd name="connsiteX126" fmla="*/ 68569 w 910599"/>
              <a:gd name="connsiteY126" fmla="*/ 951738 h 1009336"/>
              <a:gd name="connsiteX127" fmla="*/ 669235 w 910599"/>
              <a:gd name="connsiteY127" fmla="*/ 951738 h 1009336"/>
              <a:gd name="connsiteX128" fmla="*/ 721348 w 910599"/>
              <a:gd name="connsiteY128" fmla="*/ 929797 h 1009336"/>
              <a:gd name="connsiteX129" fmla="*/ 874943 w 910599"/>
              <a:gd name="connsiteY129" fmla="*/ 776202 h 1009336"/>
              <a:gd name="connsiteX130" fmla="*/ 874943 w 910599"/>
              <a:gd name="connsiteY130" fmla="*/ 938025 h 1009336"/>
              <a:gd name="connsiteX131" fmla="*/ 704892 w 910599"/>
              <a:gd name="connsiteY131" fmla="*/ 905112 h 1009336"/>
              <a:gd name="connsiteX132" fmla="*/ 707635 w 910599"/>
              <a:gd name="connsiteY132" fmla="*/ 891398 h 1009336"/>
              <a:gd name="connsiteX133" fmla="*/ 707635 w 910599"/>
              <a:gd name="connsiteY133" fmla="*/ 789916 h 1009336"/>
              <a:gd name="connsiteX134" fmla="*/ 740547 w 910599"/>
              <a:gd name="connsiteY134" fmla="*/ 757003 h 1009336"/>
              <a:gd name="connsiteX135" fmla="*/ 839287 w 910599"/>
              <a:gd name="connsiteY135" fmla="*/ 757003 h 1009336"/>
              <a:gd name="connsiteX136" fmla="*/ 853001 w 910599"/>
              <a:gd name="connsiteY136" fmla="*/ 754260 h 1009336"/>
              <a:gd name="connsiteX137" fmla="*/ 704892 w 910599"/>
              <a:gd name="connsiteY137" fmla="*/ 905112 h 1009336"/>
              <a:gd name="connsiteX138" fmla="*/ 874943 w 910599"/>
              <a:gd name="connsiteY138" fmla="*/ 279762 h 1009336"/>
              <a:gd name="connsiteX139" fmla="*/ 241364 w 910599"/>
              <a:gd name="connsiteY139" fmla="*/ 279762 h 1009336"/>
              <a:gd name="connsiteX140" fmla="*/ 227650 w 910599"/>
              <a:gd name="connsiteY140" fmla="*/ 293475 h 1009336"/>
              <a:gd name="connsiteX141" fmla="*/ 241364 w 910599"/>
              <a:gd name="connsiteY141" fmla="*/ 307189 h 1009336"/>
              <a:gd name="connsiteX142" fmla="*/ 874943 w 910599"/>
              <a:gd name="connsiteY142" fmla="*/ 307189 h 1009336"/>
              <a:gd name="connsiteX143" fmla="*/ 874943 w 910599"/>
              <a:gd name="connsiteY143" fmla="*/ 691176 h 1009336"/>
              <a:gd name="connsiteX144" fmla="*/ 842030 w 910599"/>
              <a:gd name="connsiteY144" fmla="*/ 724089 h 1009336"/>
              <a:gd name="connsiteX145" fmla="*/ 743290 w 910599"/>
              <a:gd name="connsiteY145" fmla="*/ 724089 h 1009336"/>
              <a:gd name="connsiteX146" fmla="*/ 680207 w 910599"/>
              <a:gd name="connsiteY146" fmla="*/ 787173 h 1009336"/>
              <a:gd name="connsiteX147" fmla="*/ 680207 w 910599"/>
              <a:gd name="connsiteY147" fmla="*/ 885912 h 1009336"/>
              <a:gd name="connsiteX148" fmla="*/ 647293 w 910599"/>
              <a:gd name="connsiteY148" fmla="*/ 918825 h 1009336"/>
              <a:gd name="connsiteX149" fmla="*/ 71312 w 910599"/>
              <a:gd name="connsiteY149" fmla="*/ 918825 h 1009336"/>
              <a:gd name="connsiteX150" fmla="*/ 27428 w 910599"/>
              <a:gd name="connsiteY150" fmla="*/ 874941 h 1009336"/>
              <a:gd name="connsiteX151" fmla="*/ 27428 w 910599"/>
              <a:gd name="connsiteY151" fmla="*/ 304447 h 1009336"/>
              <a:gd name="connsiteX152" fmla="*/ 189251 w 910599"/>
              <a:gd name="connsiteY152" fmla="*/ 304447 h 1009336"/>
              <a:gd name="connsiteX153" fmla="*/ 202965 w 910599"/>
              <a:gd name="connsiteY153" fmla="*/ 290733 h 1009336"/>
              <a:gd name="connsiteX154" fmla="*/ 189251 w 910599"/>
              <a:gd name="connsiteY154" fmla="*/ 277019 h 1009336"/>
              <a:gd name="connsiteX155" fmla="*/ 27428 w 910599"/>
              <a:gd name="connsiteY155" fmla="*/ 277019 h 1009336"/>
              <a:gd name="connsiteX156" fmla="*/ 27428 w 910599"/>
              <a:gd name="connsiteY156" fmla="*/ 139881 h 1009336"/>
              <a:gd name="connsiteX157" fmla="*/ 71312 w 910599"/>
              <a:gd name="connsiteY157" fmla="*/ 95997 h 1009336"/>
              <a:gd name="connsiteX158" fmla="*/ 134395 w 910599"/>
              <a:gd name="connsiteY158" fmla="*/ 95997 h 1009336"/>
              <a:gd name="connsiteX159" fmla="*/ 134395 w 910599"/>
              <a:gd name="connsiteY159" fmla="*/ 139881 h 1009336"/>
              <a:gd name="connsiteX160" fmla="*/ 178280 w 910599"/>
              <a:gd name="connsiteY160" fmla="*/ 183765 h 1009336"/>
              <a:gd name="connsiteX161" fmla="*/ 191994 w 910599"/>
              <a:gd name="connsiteY161" fmla="*/ 170051 h 1009336"/>
              <a:gd name="connsiteX162" fmla="*/ 178280 w 910599"/>
              <a:gd name="connsiteY162" fmla="*/ 156337 h 1009336"/>
              <a:gd name="connsiteX163" fmla="*/ 161823 w 910599"/>
              <a:gd name="connsiteY163" fmla="*/ 139881 h 1009336"/>
              <a:gd name="connsiteX164" fmla="*/ 161823 w 910599"/>
              <a:gd name="connsiteY164" fmla="*/ 95997 h 1009336"/>
              <a:gd name="connsiteX165" fmla="*/ 671978 w 910599"/>
              <a:gd name="connsiteY165" fmla="*/ 95997 h 1009336"/>
              <a:gd name="connsiteX166" fmla="*/ 671978 w 910599"/>
              <a:gd name="connsiteY166" fmla="*/ 139881 h 1009336"/>
              <a:gd name="connsiteX167" fmla="*/ 715862 w 910599"/>
              <a:gd name="connsiteY167" fmla="*/ 183765 h 1009336"/>
              <a:gd name="connsiteX168" fmla="*/ 729576 w 910599"/>
              <a:gd name="connsiteY168" fmla="*/ 170051 h 1009336"/>
              <a:gd name="connsiteX169" fmla="*/ 715862 w 910599"/>
              <a:gd name="connsiteY169" fmla="*/ 156337 h 1009336"/>
              <a:gd name="connsiteX170" fmla="*/ 699406 w 910599"/>
              <a:gd name="connsiteY170" fmla="*/ 139881 h 1009336"/>
              <a:gd name="connsiteX171" fmla="*/ 699406 w 910599"/>
              <a:gd name="connsiteY171" fmla="*/ 95997 h 1009336"/>
              <a:gd name="connsiteX172" fmla="*/ 831059 w 910599"/>
              <a:gd name="connsiteY172" fmla="*/ 95997 h 1009336"/>
              <a:gd name="connsiteX173" fmla="*/ 874943 w 910599"/>
              <a:gd name="connsiteY173" fmla="*/ 139881 h 1009336"/>
              <a:gd name="connsiteX174" fmla="*/ 874943 w 910599"/>
              <a:gd name="connsiteY174" fmla="*/ 279762 h 1009336"/>
              <a:gd name="connsiteX175" fmla="*/ 181023 w 910599"/>
              <a:gd name="connsiteY175" fmla="*/ 551295 h 1009336"/>
              <a:gd name="connsiteX176" fmla="*/ 109711 w 910599"/>
              <a:gd name="connsiteY176" fmla="*/ 551295 h 1009336"/>
              <a:gd name="connsiteX177" fmla="*/ 79540 w 910599"/>
              <a:gd name="connsiteY177" fmla="*/ 581466 h 1009336"/>
              <a:gd name="connsiteX178" fmla="*/ 79540 w 910599"/>
              <a:gd name="connsiteY178" fmla="*/ 652778 h 1009336"/>
              <a:gd name="connsiteX179" fmla="*/ 109711 w 910599"/>
              <a:gd name="connsiteY179" fmla="*/ 682948 h 1009336"/>
              <a:gd name="connsiteX180" fmla="*/ 181023 w 910599"/>
              <a:gd name="connsiteY180" fmla="*/ 682948 h 1009336"/>
              <a:gd name="connsiteX181" fmla="*/ 211193 w 910599"/>
              <a:gd name="connsiteY181" fmla="*/ 652778 h 1009336"/>
              <a:gd name="connsiteX182" fmla="*/ 211193 w 910599"/>
              <a:gd name="connsiteY182" fmla="*/ 581466 h 1009336"/>
              <a:gd name="connsiteX183" fmla="*/ 181023 w 910599"/>
              <a:gd name="connsiteY183" fmla="*/ 551295 h 1009336"/>
              <a:gd name="connsiteX184" fmla="*/ 181023 w 910599"/>
              <a:gd name="connsiteY184" fmla="*/ 650035 h 1009336"/>
              <a:gd name="connsiteX185" fmla="*/ 112454 w 910599"/>
              <a:gd name="connsiteY185" fmla="*/ 650035 h 1009336"/>
              <a:gd name="connsiteX186" fmla="*/ 112454 w 910599"/>
              <a:gd name="connsiteY186" fmla="*/ 581466 h 1009336"/>
              <a:gd name="connsiteX187" fmla="*/ 181023 w 910599"/>
              <a:gd name="connsiteY187" fmla="*/ 581466 h 1009336"/>
              <a:gd name="connsiteX188" fmla="*/ 181023 w 910599"/>
              <a:gd name="connsiteY188" fmla="*/ 650035 h 1009336"/>
              <a:gd name="connsiteX189" fmla="*/ 312675 w 910599"/>
              <a:gd name="connsiteY189" fmla="*/ 496440 h 1009336"/>
              <a:gd name="connsiteX190" fmla="*/ 383987 w 910599"/>
              <a:gd name="connsiteY190" fmla="*/ 496440 h 1009336"/>
              <a:gd name="connsiteX191" fmla="*/ 414158 w 910599"/>
              <a:gd name="connsiteY191" fmla="*/ 466270 h 1009336"/>
              <a:gd name="connsiteX192" fmla="*/ 414158 w 910599"/>
              <a:gd name="connsiteY192" fmla="*/ 394958 h 1009336"/>
              <a:gd name="connsiteX193" fmla="*/ 383987 w 910599"/>
              <a:gd name="connsiteY193" fmla="*/ 364787 h 1009336"/>
              <a:gd name="connsiteX194" fmla="*/ 312675 w 910599"/>
              <a:gd name="connsiteY194" fmla="*/ 364787 h 1009336"/>
              <a:gd name="connsiteX195" fmla="*/ 282506 w 910599"/>
              <a:gd name="connsiteY195" fmla="*/ 394958 h 1009336"/>
              <a:gd name="connsiteX196" fmla="*/ 282506 w 910599"/>
              <a:gd name="connsiteY196" fmla="*/ 466270 h 1009336"/>
              <a:gd name="connsiteX197" fmla="*/ 312675 w 910599"/>
              <a:gd name="connsiteY197" fmla="*/ 496440 h 1009336"/>
              <a:gd name="connsiteX198" fmla="*/ 312675 w 910599"/>
              <a:gd name="connsiteY198" fmla="*/ 397701 h 1009336"/>
              <a:gd name="connsiteX199" fmla="*/ 381245 w 910599"/>
              <a:gd name="connsiteY199" fmla="*/ 397701 h 1009336"/>
              <a:gd name="connsiteX200" fmla="*/ 381245 w 910599"/>
              <a:gd name="connsiteY200" fmla="*/ 466270 h 1009336"/>
              <a:gd name="connsiteX201" fmla="*/ 312675 w 910599"/>
              <a:gd name="connsiteY201" fmla="*/ 466270 h 1009336"/>
              <a:gd name="connsiteX202" fmla="*/ 312675 w 910599"/>
              <a:gd name="connsiteY202" fmla="*/ 397701 h 1009336"/>
              <a:gd name="connsiteX203" fmla="*/ 512898 w 910599"/>
              <a:gd name="connsiteY203" fmla="*/ 833800 h 1009336"/>
              <a:gd name="connsiteX204" fmla="*/ 499184 w 910599"/>
              <a:gd name="connsiteY204" fmla="*/ 820086 h 1009336"/>
              <a:gd name="connsiteX205" fmla="*/ 485470 w 910599"/>
              <a:gd name="connsiteY205" fmla="*/ 833800 h 1009336"/>
              <a:gd name="connsiteX206" fmla="*/ 515641 w 910599"/>
              <a:gd name="connsiteY206" fmla="*/ 863970 h 1009336"/>
              <a:gd name="connsiteX207" fmla="*/ 586952 w 910599"/>
              <a:gd name="connsiteY207" fmla="*/ 863970 h 1009336"/>
              <a:gd name="connsiteX208" fmla="*/ 617123 w 910599"/>
              <a:gd name="connsiteY208" fmla="*/ 833800 h 1009336"/>
              <a:gd name="connsiteX209" fmla="*/ 617123 w 910599"/>
              <a:gd name="connsiteY209" fmla="*/ 762488 h 1009336"/>
              <a:gd name="connsiteX210" fmla="*/ 586952 w 910599"/>
              <a:gd name="connsiteY210" fmla="*/ 732317 h 1009336"/>
              <a:gd name="connsiteX211" fmla="*/ 515641 w 910599"/>
              <a:gd name="connsiteY211" fmla="*/ 732317 h 1009336"/>
              <a:gd name="connsiteX212" fmla="*/ 485470 w 910599"/>
              <a:gd name="connsiteY212" fmla="*/ 762488 h 1009336"/>
              <a:gd name="connsiteX213" fmla="*/ 485470 w 910599"/>
              <a:gd name="connsiteY213" fmla="*/ 781687 h 1009336"/>
              <a:gd name="connsiteX214" fmla="*/ 499184 w 910599"/>
              <a:gd name="connsiteY214" fmla="*/ 795401 h 1009336"/>
              <a:gd name="connsiteX215" fmla="*/ 512898 w 910599"/>
              <a:gd name="connsiteY215" fmla="*/ 781687 h 1009336"/>
              <a:gd name="connsiteX216" fmla="*/ 512898 w 910599"/>
              <a:gd name="connsiteY216" fmla="*/ 762488 h 1009336"/>
              <a:gd name="connsiteX217" fmla="*/ 581467 w 910599"/>
              <a:gd name="connsiteY217" fmla="*/ 762488 h 1009336"/>
              <a:gd name="connsiteX218" fmla="*/ 581467 w 910599"/>
              <a:gd name="connsiteY218" fmla="*/ 831057 h 1009336"/>
              <a:gd name="connsiteX219" fmla="*/ 512898 w 910599"/>
              <a:gd name="connsiteY219" fmla="*/ 831057 h 1009336"/>
              <a:gd name="connsiteX220" fmla="*/ 312675 w 910599"/>
              <a:gd name="connsiteY220" fmla="*/ 680205 h 1009336"/>
              <a:gd name="connsiteX221" fmla="*/ 383987 w 910599"/>
              <a:gd name="connsiteY221" fmla="*/ 680205 h 1009336"/>
              <a:gd name="connsiteX222" fmla="*/ 414158 w 910599"/>
              <a:gd name="connsiteY222" fmla="*/ 650035 h 1009336"/>
              <a:gd name="connsiteX223" fmla="*/ 414158 w 910599"/>
              <a:gd name="connsiteY223" fmla="*/ 578723 h 1009336"/>
              <a:gd name="connsiteX224" fmla="*/ 383987 w 910599"/>
              <a:gd name="connsiteY224" fmla="*/ 548552 h 1009336"/>
              <a:gd name="connsiteX225" fmla="*/ 312675 w 910599"/>
              <a:gd name="connsiteY225" fmla="*/ 548552 h 1009336"/>
              <a:gd name="connsiteX226" fmla="*/ 282506 w 910599"/>
              <a:gd name="connsiteY226" fmla="*/ 578723 h 1009336"/>
              <a:gd name="connsiteX227" fmla="*/ 282506 w 910599"/>
              <a:gd name="connsiteY227" fmla="*/ 650035 h 1009336"/>
              <a:gd name="connsiteX228" fmla="*/ 312675 w 910599"/>
              <a:gd name="connsiteY228" fmla="*/ 680205 h 1009336"/>
              <a:gd name="connsiteX229" fmla="*/ 312675 w 910599"/>
              <a:gd name="connsiteY229" fmla="*/ 581466 h 1009336"/>
              <a:gd name="connsiteX230" fmla="*/ 381245 w 910599"/>
              <a:gd name="connsiteY230" fmla="*/ 581466 h 1009336"/>
              <a:gd name="connsiteX231" fmla="*/ 381245 w 910599"/>
              <a:gd name="connsiteY231" fmla="*/ 650035 h 1009336"/>
              <a:gd name="connsiteX232" fmla="*/ 312675 w 910599"/>
              <a:gd name="connsiteY232" fmla="*/ 650035 h 1009336"/>
              <a:gd name="connsiteX233" fmla="*/ 312675 w 910599"/>
              <a:gd name="connsiteY233" fmla="*/ 581466 h 1009336"/>
              <a:gd name="connsiteX234" fmla="*/ 312675 w 910599"/>
              <a:gd name="connsiteY234" fmla="*/ 863970 h 1009336"/>
              <a:gd name="connsiteX235" fmla="*/ 383987 w 910599"/>
              <a:gd name="connsiteY235" fmla="*/ 863970 h 1009336"/>
              <a:gd name="connsiteX236" fmla="*/ 414158 w 910599"/>
              <a:gd name="connsiteY236" fmla="*/ 833800 h 1009336"/>
              <a:gd name="connsiteX237" fmla="*/ 414158 w 910599"/>
              <a:gd name="connsiteY237" fmla="*/ 762488 h 1009336"/>
              <a:gd name="connsiteX238" fmla="*/ 383987 w 910599"/>
              <a:gd name="connsiteY238" fmla="*/ 732317 h 1009336"/>
              <a:gd name="connsiteX239" fmla="*/ 312675 w 910599"/>
              <a:gd name="connsiteY239" fmla="*/ 732317 h 1009336"/>
              <a:gd name="connsiteX240" fmla="*/ 282506 w 910599"/>
              <a:gd name="connsiteY240" fmla="*/ 762488 h 1009336"/>
              <a:gd name="connsiteX241" fmla="*/ 282506 w 910599"/>
              <a:gd name="connsiteY241" fmla="*/ 833800 h 1009336"/>
              <a:gd name="connsiteX242" fmla="*/ 312675 w 910599"/>
              <a:gd name="connsiteY242" fmla="*/ 863970 h 1009336"/>
              <a:gd name="connsiteX243" fmla="*/ 312675 w 910599"/>
              <a:gd name="connsiteY243" fmla="*/ 765231 h 1009336"/>
              <a:gd name="connsiteX244" fmla="*/ 381245 w 910599"/>
              <a:gd name="connsiteY244" fmla="*/ 765231 h 1009336"/>
              <a:gd name="connsiteX245" fmla="*/ 381245 w 910599"/>
              <a:gd name="connsiteY245" fmla="*/ 833800 h 1009336"/>
              <a:gd name="connsiteX246" fmla="*/ 312675 w 910599"/>
              <a:gd name="connsiteY246" fmla="*/ 833800 h 1009336"/>
              <a:gd name="connsiteX247" fmla="*/ 312675 w 910599"/>
              <a:gd name="connsiteY247" fmla="*/ 765231 h 100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910599" h="1009336">
                <a:moveTo>
                  <a:pt x="715862" y="496440"/>
                </a:moveTo>
                <a:lnTo>
                  <a:pt x="787175" y="496440"/>
                </a:lnTo>
                <a:cubicBezTo>
                  <a:pt x="803631" y="496440"/>
                  <a:pt x="817345" y="482726"/>
                  <a:pt x="817345" y="466270"/>
                </a:cubicBezTo>
                <a:lnTo>
                  <a:pt x="817345" y="394958"/>
                </a:lnTo>
                <a:cubicBezTo>
                  <a:pt x="817345" y="378501"/>
                  <a:pt x="803631" y="364787"/>
                  <a:pt x="787175" y="364787"/>
                </a:cubicBezTo>
                <a:lnTo>
                  <a:pt x="715862" y="364787"/>
                </a:lnTo>
                <a:cubicBezTo>
                  <a:pt x="699406" y="364787"/>
                  <a:pt x="685692" y="378501"/>
                  <a:pt x="685692" y="394958"/>
                </a:cubicBezTo>
                <a:lnTo>
                  <a:pt x="685692" y="466270"/>
                </a:lnTo>
                <a:cubicBezTo>
                  <a:pt x="685692" y="482726"/>
                  <a:pt x="699406" y="496440"/>
                  <a:pt x="715862" y="496440"/>
                </a:cubicBezTo>
                <a:close/>
                <a:moveTo>
                  <a:pt x="715862" y="397701"/>
                </a:moveTo>
                <a:lnTo>
                  <a:pt x="784432" y="397701"/>
                </a:lnTo>
                <a:lnTo>
                  <a:pt x="784432" y="466270"/>
                </a:lnTo>
                <a:lnTo>
                  <a:pt x="715862" y="466270"/>
                </a:lnTo>
                <a:lnTo>
                  <a:pt x="715862" y="397701"/>
                </a:lnTo>
                <a:close/>
                <a:moveTo>
                  <a:pt x="715862" y="685691"/>
                </a:moveTo>
                <a:lnTo>
                  <a:pt x="787175" y="685691"/>
                </a:lnTo>
                <a:cubicBezTo>
                  <a:pt x="803631" y="685691"/>
                  <a:pt x="817345" y="671977"/>
                  <a:pt x="817345" y="655520"/>
                </a:cubicBezTo>
                <a:lnTo>
                  <a:pt x="817345" y="584208"/>
                </a:lnTo>
                <a:cubicBezTo>
                  <a:pt x="817345" y="567752"/>
                  <a:pt x="803631" y="554038"/>
                  <a:pt x="787175" y="554038"/>
                </a:cubicBezTo>
                <a:lnTo>
                  <a:pt x="715862" y="554038"/>
                </a:lnTo>
                <a:cubicBezTo>
                  <a:pt x="699406" y="554038"/>
                  <a:pt x="685692" y="567752"/>
                  <a:pt x="685692" y="584208"/>
                </a:cubicBezTo>
                <a:lnTo>
                  <a:pt x="685692" y="655520"/>
                </a:lnTo>
                <a:cubicBezTo>
                  <a:pt x="685692" y="671977"/>
                  <a:pt x="699406" y="685691"/>
                  <a:pt x="715862" y="685691"/>
                </a:cubicBezTo>
                <a:close/>
                <a:moveTo>
                  <a:pt x="715862" y="586951"/>
                </a:moveTo>
                <a:lnTo>
                  <a:pt x="784432" y="586951"/>
                </a:lnTo>
                <a:lnTo>
                  <a:pt x="784432" y="655520"/>
                </a:lnTo>
                <a:lnTo>
                  <a:pt x="715862" y="655520"/>
                </a:lnTo>
                <a:lnTo>
                  <a:pt x="715862" y="586951"/>
                </a:lnTo>
                <a:close/>
                <a:moveTo>
                  <a:pt x="512898" y="496440"/>
                </a:moveTo>
                <a:lnTo>
                  <a:pt x="584210" y="496440"/>
                </a:lnTo>
                <a:cubicBezTo>
                  <a:pt x="600666" y="496440"/>
                  <a:pt x="614380" y="482726"/>
                  <a:pt x="614380" y="466270"/>
                </a:cubicBezTo>
                <a:lnTo>
                  <a:pt x="614380" y="394958"/>
                </a:lnTo>
                <a:cubicBezTo>
                  <a:pt x="614380" y="378501"/>
                  <a:pt x="600666" y="364787"/>
                  <a:pt x="584210" y="364787"/>
                </a:cubicBezTo>
                <a:lnTo>
                  <a:pt x="512898" y="364787"/>
                </a:lnTo>
                <a:cubicBezTo>
                  <a:pt x="496441" y="364787"/>
                  <a:pt x="482727" y="378501"/>
                  <a:pt x="482727" y="394958"/>
                </a:cubicBezTo>
                <a:lnTo>
                  <a:pt x="482727" y="466270"/>
                </a:lnTo>
                <a:cubicBezTo>
                  <a:pt x="482727" y="482726"/>
                  <a:pt x="496441" y="496440"/>
                  <a:pt x="512898" y="496440"/>
                </a:cubicBezTo>
                <a:close/>
                <a:moveTo>
                  <a:pt x="512898" y="397701"/>
                </a:moveTo>
                <a:lnTo>
                  <a:pt x="581467" y="397701"/>
                </a:lnTo>
                <a:lnTo>
                  <a:pt x="581467" y="466270"/>
                </a:lnTo>
                <a:lnTo>
                  <a:pt x="512898" y="466270"/>
                </a:lnTo>
                <a:lnTo>
                  <a:pt x="512898" y="397701"/>
                </a:lnTo>
                <a:close/>
                <a:moveTo>
                  <a:pt x="181023" y="735060"/>
                </a:moveTo>
                <a:lnTo>
                  <a:pt x="109711" y="735060"/>
                </a:lnTo>
                <a:cubicBezTo>
                  <a:pt x="93254" y="735060"/>
                  <a:pt x="79540" y="748774"/>
                  <a:pt x="79540" y="765231"/>
                </a:cubicBezTo>
                <a:lnTo>
                  <a:pt x="79540" y="836542"/>
                </a:lnTo>
                <a:cubicBezTo>
                  <a:pt x="79540" y="852999"/>
                  <a:pt x="93254" y="866713"/>
                  <a:pt x="109711" y="866713"/>
                </a:cubicBezTo>
                <a:lnTo>
                  <a:pt x="181023" y="866713"/>
                </a:lnTo>
                <a:cubicBezTo>
                  <a:pt x="197480" y="866713"/>
                  <a:pt x="211193" y="852999"/>
                  <a:pt x="211193" y="836542"/>
                </a:cubicBezTo>
                <a:lnTo>
                  <a:pt x="211193" y="765231"/>
                </a:lnTo>
                <a:cubicBezTo>
                  <a:pt x="208450" y="748774"/>
                  <a:pt x="197480" y="735060"/>
                  <a:pt x="181023" y="735060"/>
                </a:cubicBezTo>
                <a:close/>
                <a:moveTo>
                  <a:pt x="181023" y="833800"/>
                </a:moveTo>
                <a:lnTo>
                  <a:pt x="112454" y="833800"/>
                </a:lnTo>
                <a:lnTo>
                  <a:pt x="112454" y="765231"/>
                </a:lnTo>
                <a:lnTo>
                  <a:pt x="181023" y="765231"/>
                </a:lnTo>
                <a:lnTo>
                  <a:pt x="181023" y="833800"/>
                </a:lnTo>
                <a:close/>
                <a:moveTo>
                  <a:pt x="181023" y="367530"/>
                </a:moveTo>
                <a:lnTo>
                  <a:pt x="109711" y="367530"/>
                </a:lnTo>
                <a:cubicBezTo>
                  <a:pt x="93254" y="367530"/>
                  <a:pt x="79540" y="381244"/>
                  <a:pt x="79540" y="397701"/>
                </a:cubicBezTo>
                <a:lnTo>
                  <a:pt x="79540" y="469013"/>
                </a:lnTo>
                <a:cubicBezTo>
                  <a:pt x="79540" y="485469"/>
                  <a:pt x="93254" y="499183"/>
                  <a:pt x="109711" y="499183"/>
                </a:cubicBezTo>
                <a:lnTo>
                  <a:pt x="181023" y="499183"/>
                </a:lnTo>
                <a:cubicBezTo>
                  <a:pt x="197480" y="499183"/>
                  <a:pt x="211193" y="485469"/>
                  <a:pt x="211193" y="469013"/>
                </a:cubicBezTo>
                <a:lnTo>
                  <a:pt x="211193" y="397701"/>
                </a:lnTo>
                <a:cubicBezTo>
                  <a:pt x="208450" y="381244"/>
                  <a:pt x="197480" y="367530"/>
                  <a:pt x="181023" y="367530"/>
                </a:cubicBezTo>
                <a:close/>
                <a:moveTo>
                  <a:pt x="181023" y="466270"/>
                </a:moveTo>
                <a:lnTo>
                  <a:pt x="112454" y="466270"/>
                </a:lnTo>
                <a:lnTo>
                  <a:pt x="112454" y="397701"/>
                </a:lnTo>
                <a:lnTo>
                  <a:pt x="181023" y="397701"/>
                </a:lnTo>
                <a:lnTo>
                  <a:pt x="181023" y="466270"/>
                </a:lnTo>
                <a:close/>
                <a:moveTo>
                  <a:pt x="512898" y="680205"/>
                </a:moveTo>
                <a:lnTo>
                  <a:pt x="584210" y="680205"/>
                </a:lnTo>
                <a:cubicBezTo>
                  <a:pt x="600666" y="680205"/>
                  <a:pt x="614380" y="666491"/>
                  <a:pt x="614380" y="650035"/>
                </a:cubicBezTo>
                <a:lnTo>
                  <a:pt x="614380" y="578723"/>
                </a:lnTo>
                <a:cubicBezTo>
                  <a:pt x="614380" y="562266"/>
                  <a:pt x="600666" y="548552"/>
                  <a:pt x="584210" y="548552"/>
                </a:cubicBezTo>
                <a:lnTo>
                  <a:pt x="512898" y="548552"/>
                </a:lnTo>
                <a:cubicBezTo>
                  <a:pt x="496441" y="548552"/>
                  <a:pt x="482727" y="562266"/>
                  <a:pt x="482727" y="578723"/>
                </a:cubicBezTo>
                <a:lnTo>
                  <a:pt x="482727" y="650035"/>
                </a:lnTo>
                <a:cubicBezTo>
                  <a:pt x="482727" y="666491"/>
                  <a:pt x="496441" y="680205"/>
                  <a:pt x="512898" y="680205"/>
                </a:cubicBezTo>
                <a:close/>
                <a:moveTo>
                  <a:pt x="512898" y="581466"/>
                </a:moveTo>
                <a:lnTo>
                  <a:pt x="581467" y="581466"/>
                </a:lnTo>
                <a:lnTo>
                  <a:pt x="581467" y="650035"/>
                </a:lnTo>
                <a:lnTo>
                  <a:pt x="512898" y="650035"/>
                </a:lnTo>
                <a:lnTo>
                  <a:pt x="512898" y="581466"/>
                </a:lnTo>
                <a:close/>
                <a:moveTo>
                  <a:pt x="828316" y="65827"/>
                </a:moveTo>
                <a:lnTo>
                  <a:pt x="765232" y="65827"/>
                </a:lnTo>
                <a:lnTo>
                  <a:pt x="765232" y="43884"/>
                </a:lnTo>
                <a:cubicBezTo>
                  <a:pt x="765232" y="19199"/>
                  <a:pt x="746033" y="0"/>
                  <a:pt x="721348" y="0"/>
                </a:cubicBezTo>
                <a:lnTo>
                  <a:pt x="715862" y="0"/>
                </a:lnTo>
                <a:cubicBezTo>
                  <a:pt x="691178" y="0"/>
                  <a:pt x="671978" y="19199"/>
                  <a:pt x="671978" y="43884"/>
                </a:cubicBezTo>
                <a:lnTo>
                  <a:pt x="671978" y="65827"/>
                </a:lnTo>
                <a:lnTo>
                  <a:pt x="230392" y="65827"/>
                </a:lnTo>
                <a:lnTo>
                  <a:pt x="230392" y="43884"/>
                </a:lnTo>
                <a:cubicBezTo>
                  <a:pt x="230392" y="19199"/>
                  <a:pt x="211193" y="0"/>
                  <a:pt x="186509" y="0"/>
                </a:cubicBezTo>
                <a:lnTo>
                  <a:pt x="181023" y="0"/>
                </a:lnTo>
                <a:cubicBezTo>
                  <a:pt x="156338" y="0"/>
                  <a:pt x="137138" y="19199"/>
                  <a:pt x="137138" y="43884"/>
                </a:cubicBezTo>
                <a:lnTo>
                  <a:pt x="137138" y="65827"/>
                </a:lnTo>
                <a:lnTo>
                  <a:pt x="74055" y="65827"/>
                </a:lnTo>
                <a:cubicBezTo>
                  <a:pt x="32914" y="65827"/>
                  <a:pt x="0" y="98740"/>
                  <a:pt x="0" y="139881"/>
                </a:cubicBezTo>
                <a:lnTo>
                  <a:pt x="0" y="935282"/>
                </a:lnTo>
                <a:cubicBezTo>
                  <a:pt x="0" y="976424"/>
                  <a:pt x="32914" y="1009337"/>
                  <a:pt x="74055" y="1009337"/>
                </a:cubicBezTo>
                <a:lnTo>
                  <a:pt x="836544" y="1009337"/>
                </a:lnTo>
                <a:cubicBezTo>
                  <a:pt x="877686" y="1009337"/>
                  <a:pt x="910599" y="976424"/>
                  <a:pt x="910599" y="935282"/>
                </a:cubicBezTo>
                <a:lnTo>
                  <a:pt x="910599" y="139881"/>
                </a:lnTo>
                <a:cubicBezTo>
                  <a:pt x="902370" y="101482"/>
                  <a:pt x="869458" y="65827"/>
                  <a:pt x="828316" y="65827"/>
                </a:cubicBezTo>
                <a:lnTo>
                  <a:pt x="828316" y="65827"/>
                </a:lnTo>
                <a:close/>
                <a:moveTo>
                  <a:pt x="699406" y="43884"/>
                </a:moveTo>
                <a:cubicBezTo>
                  <a:pt x="699406" y="35656"/>
                  <a:pt x="707635" y="27428"/>
                  <a:pt x="715862" y="27428"/>
                </a:cubicBezTo>
                <a:lnTo>
                  <a:pt x="721348" y="27428"/>
                </a:lnTo>
                <a:cubicBezTo>
                  <a:pt x="729576" y="27428"/>
                  <a:pt x="737804" y="35656"/>
                  <a:pt x="737804" y="43884"/>
                </a:cubicBezTo>
                <a:lnTo>
                  <a:pt x="737804" y="65827"/>
                </a:lnTo>
                <a:lnTo>
                  <a:pt x="699406" y="65827"/>
                </a:lnTo>
                <a:lnTo>
                  <a:pt x="699406" y="43884"/>
                </a:lnTo>
                <a:close/>
                <a:moveTo>
                  <a:pt x="159081" y="43884"/>
                </a:moveTo>
                <a:cubicBezTo>
                  <a:pt x="159081" y="35656"/>
                  <a:pt x="167309" y="27428"/>
                  <a:pt x="175537" y="27428"/>
                </a:cubicBezTo>
                <a:lnTo>
                  <a:pt x="181023" y="27428"/>
                </a:lnTo>
                <a:cubicBezTo>
                  <a:pt x="189251" y="27428"/>
                  <a:pt x="197480" y="35656"/>
                  <a:pt x="197480" y="43884"/>
                </a:cubicBezTo>
                <a:lnTo>
                  <a:pt x="197480" y="65827"/>
                </a:lnTo>
                <a:lnTo>
                  <a:pt x="159081" y="65827"/>
                </a:lnTo>
                <a:lnTo>
                  <a:pt x="159081" y="43884"/>
                </a:lnTo>
                <a:lnTo>
                  <a:pt x="159081" y="43884"/>
                </a:lnTo>
                <a:close/>
                <a:moveTo>
                  <a:pt x="874943" y="938025"/>
                </a:moveTo>
                <a:cubicBezTo>
                  <a:pt x="874943" y="962710"/>
                  <a:pt x="855744" y="981909"/>
                  <a:pt x="831059" y="981909"/>
                </a:cubicBezTo>
                <a:lnTo>
                  <a:pt x="68569" y="981909"/>
                </a:lnTo>
                <a:cubicBezTo>
                  <a:pt x="43884" y="981909"/>
                  <a:pt x="24685" y="962710"/>
                  <a:pt x="24685" y="938025"/>
                </a:cubicBezTo>
                <a:lnTo>
                  <a:pt x="24685" y="938025"/>
                </a:lnTo>
                <a:cubicBezTo>
                  <a:pt x="38399" y="946253"/>
                  <a:pt x="52112" y="951738"/>
                  <a:pt x="68569" y="951738"/>
                </a:cubicBezTo>
                <a:lnTo>
                  <a:pt x="669235" y="951738"/>
                </a:lnTo>
                <a:cubicBezTo>
                  <a:pt x="688435" y="951738"/>
                  <a:pt x="707635" y="943510"/>
                  <a:pt x="721348" y="929797"/>
                </a:cubicBezTo>
                <a:lnTo>
                  <a:pt x="874943" y="776202"/>
                </a:lnTo>
                <a:lnTo>
                  <a:pt x="874943" y="938025"/>
                </a:lnTo>
                <a:close/>
                <a:moveTo>
                  <a:pt x="704892" y="905112"/>
                </a:moveTo>
                <a:cubicBezTo>
                  <a:pt x="704892" y="899626"/>
                  <a:pt x="707635" y="894141"/>
                  <a:pt x="707635" y="891398"/>
                </a:cubicBezTo>
                <a:lnTo>
                  <a:pt x="707635" y="789916"/>
                </a:lnTo>
                <a:cubicBezTo>
                  <a:pt x="707635" y="770716"/>
                  <a:pt x="724090" y="757003"/>
                  <a:pt x="740547" y="757003"/>
                </a:cubicBezTo>
                <a:lnTo>
                  <a:pt x="839287" y="757003"/>
                </a:lnTo>
                <a:cubicBezTo>
                  <a:pt x="844773" y="757003"/>
                  <a:pt x="850258" y="757003"/>
                  <a:pt x="853001" y="754260"/>
                </a:cubicBezTo>
                <a:lnTo>
                  <a:pt x="704892" y="905112"/>
                </a:lnTo>
                <a:close/>
                <a:moveTo>
                  <a:pt x="874943" y="279762"/>
                </a:moveTo>
                <a:lnTo>
                  <a:pt x="241364" y="279762"/>
                </a:lnTo>
                <a:cubicBezTo>
                  <a:pt x="233135" y="279762"/>
                  <a:pt x="227650" y="285248"/>
                  <a:pt x="227650" y="293475"/>
                </a:cubicBezTo>
                <a:cubicBezTo>
                  <a:pt x="227650" y="301704"/>
                  <a:pt x="233135" y="307189"/>
                  <a:pt x="241364" y="307189"/>
                </a:cubicBezTo>
                <a:lnTo>
                  <a:pt x="874943" y="307189"/>
                </a:lnTo>
                <a:lnTo>
                  <a:pt x="874943" y="691176"/>
                </a:lnTo>
                <a:cubicBezTo>
                  <a:pt x="874943" y="710376"/>
                  <a:pt x="858487" y="724089"/>
                  <a:pt x="842030" y="724089"/>
                </a:cubicBezTo>
                <a:lnTo>
                  <a:pt x="743290" y="724089"/>
                </a:lnTo>
                <a:cubicBezTo>
                  <a:pt x="707635" y="724089"/>
                  <a:pt x="680207" y="751517"/>
                  <a:pt x="680207" y="787173"/>
                </a:cubicBezTo>
                <a:lnTo>
                  <a:pt x="680207" y="885912"/>
                </a:lnTo>
                <a:cubicBezTo>
                  <a:pt x="680207" y="905112"/>
                  <a:pt x="663750" y="918825"/>
                  <a:pt x="647293" y="918825"/>
                </a:cubicBezTo>
                <a:lnTo>
                  <a:pt x="71312" y="918825"/>
                </a:lnTo>
                <a:cubicBezTo>
                  <a:pt x="46627" y="918825"/>
                  <a:pt x="27428" y="899626"/>
                  <a:pt x="27428" y="874941"/>
                </a:cubicBezTo>
                <a:lnTo>
                  <a:pt x="27428" y="304447"/>
                </a:lnTo>
                <a:lnTo>
                  <a:pt x="189251" y="304447"/>
                </a:lnTo>
                <a:cubicBezTo>
                  <a:pt x="197480" y="304447"/>
                  <a:pt x="202965" y="298961"/>
                  <a:pt x="202965" y="290733"/>
                </a:cubicBezTo>
                <a:cubicBezTo>
                  <a:pt x="202965" y="282505"/>
                  <a:pt x="197480" y="277019"/>
                  <a:pt x="189251" y="277019"/>
                </a:cubicBezTo>
                <a:lnTo>
                  <a:pt x="27428" y="277019"/>
                </a:lnTo>
                <a:lnTo>
                  <a:pt x="27428" y="139881"/>
                </a:lnTo>
                <a:cubicBezTo>
                  <a:pt x="27428" y="115196"/>
                  <a:pt x="46627" y="95997"/>
                  <a:pt x="71312" y="95997"/>
                </a:cubicBezTo>
                <a:lnTo>
                  <a:pt x="134395" y="95997"/>
                </a:lnTo>
                <a:lnTo>
                  <a:pt x="134395" y="139881"/>
                </a:lnTo>
                <a:cubicBezTo>
                  <a:pt x="134395" y="164566"/>
                  <a:pt x="153595" y="183765"/>
                  <a:pt x="178280" y="183765"/>
                </a:cubicBezTo>
                <a:cubicBezTo>
                  <a:pt x="186509" y="183765"/>
                  <a:pt x="191994" y="178280"/>
                  <a:pt x="191994" y="170051"/>
                </a:cubicBezTo>
                <a:cubicBezTo>
                  <a:pt x="191994" y="161823"/>
                  <a:pt x="186509" y="156337"/>
                  <a:pt x="178280" y="156337"/>
                </a:cubicBezTo>
                <a:cubicBezTo>
                  <a:pt x="170052" y="156337"/>
                  <a:pt x="161823" y="148109"/>
                  <a:pt x="161823" y="139881"/>
                </a:cubicBezTo>
                <a:lnTo>
                  <a:pt x="161823" y="95997"/>
                </a:lnTo>
                <a:lnTo>
                  <a:pt x="671978" y="95997"/>
                </a:lnTo>
                <a:lnTo>
                  <a:pt x="671978" y="139881"/>
                </a:lnTo>
                <a:cubicBezTo>
                  <a:pt x="671978" y="164566"/>
                  <a:pt x="691178" y="183765"/>
                  <a:pt x="715862" y="183765"/>
                </a:cubicBezTo>
                <a:cubicBezTo>
                  <a:pt x="724090" y="183765"/>
                  <a:pt x="729576" y="178280"/>
                  <a:pt x="729576" y="170051"/>
                </a:cubicBezTo>
                <a:cubicBezTo>
                  <a:pt x="729576" y="161823"/>
                  <a:pt x="724090" y="156337"/>
                  <a:pt x="715862" y="156337"/>
                </a:cubicBezTo>
                <a:cubicBezTo>
                  <a:pt x="707635" y="156337"/>
                  <a:pt x="699406" y="148109"/>
                  <a:pt x="699406" y="139881"/>
                </a:cubicBezTo>
                <a:lnTo>
                  <a:pt x="699406" y="95997"/>
                </a:lnTo>
                <a:lnTo>
                  <a:pt x="831059" y="95997"/>
                </a:lnTo>
                <a:cubicBezTo>
                  <a:pt x="855744" y="95997"/>
                  <a:pt x="874943" y="115196"/>
                  <a:pt x="874943" y="139881"/>
                </a:cubicBezTo>
                <a:lnTo>
                  <a:pt x="874943" y="279762"/>
                </a:lnTo>
                <a:close/>
                <a:moveTo>
                  <a:pt x="181023" y="551295"/>
                </a:moveTo>
                <a:lnTo>
                  <a:pt x="109711" y="551295"/>
                </a:lnTo>
                <a:cubicBezTo>
                  <a:pt x="93254" y="551295"/>
                  <a:pt x="79540" y="565009"/>
                  <a:pt x="79540" y="581466"/>
                </a:cubicBezTo>
                <a:lnTo>
                  <a:pt x="79540" y="652778"/>
                </a:lnTo>
                <a:cubicBezTo>
                  <a:pt x="79540" y="669234"/>
                  <a:pt x="93254" y="682948"/>
                  <a:pt x="109711" y="682948"/>
                </a:cubicBezTo>
                <a:lnTo>
                  <a:pt x="181023" y="682948"/>
                </a:lnTo>
                <a:cubicBezTo>
                  <a:pt x="197480" y="682948"/>
                  <a:pt x="211193" y="669234"/>
                  <a:pt x="211193" y="652778"/>
                </a:cubicBezTo>
                <a:lnTo>
                  <a:pt x="211193" y="581466"/>
                </a:lnTo>
                <a:cubicBezTo>
                  <a:pt x="208450" y="565009"/>
                  <a:pt x="197480" y="551295"/>
                  <a:pt x="181023" y="551295"/>
                </a:cubicBezTo>
                <a:close/>
                <a:moveTo>
                  <a:pt x="181023" y="650035"/>
                </a:moveTo>
                <a:lnTo>
                  <a:pt x="112454" y="650035"/>
                </a:lnTo>
                <a:lnTo>
                  <a:pt x="112454" y="581466"/>
                </a:lnTo>
                <a:lnTo>
                  <a:pt x="181023" y="581466"/>
                </a:lnTo>
                <a:lnTo>
                  <a:pt x="181023" y="650035"/>
                </a:lnTo>
                <a:close/>
                <a:moveTo>
                  <a:pt x="312675" y="496440"/>
                </a:moveTo>
                <a:lnTo>
                  <a:pt x="383987" y="496440"/>
                </a:lnTo>
                <a:cubicBezTo>
                  <a:pt x="400444" y="496440"/>
                  <a:pt x="414158" y="482726"/>
                  <a:pt x="414158" y="466270"/>
                </a:cubicBezTo>
                <a:lnTo>
                  <a:pt x="414158" y="394958"/>
                </a:lnTo>
                <a:cubicBezTo>
                  <a:pt x="414158" y="378501"/>
                  <a:pt x="400444" y="364787"/>
                  <a:pt x="383987" y="364787"/>
                </a:cubicBezTo>
                <a:lnTo>
                  <a:pt x="312675" y="364787"/>
                </a:lnTo>
                <a:cubicBezTo>
                  <a:pt x="296219" y="364787"/>
                  <a:pt x="282506" y="378501"/>
                  <a:pt x="282506" y="394958"/>
                </a:cubicBezTo>
                <a:lnTo>
                  <a:pt x="282506" y="466270"/>
                </a:lnTo>
                <a:cubicBezTo>
                  <a:pt x="282506" y="482726"/>
                  <a:pt x="296219" y="496440"/>
                  <a:pt x="312675" y="496440"/>
                </a:cubicBezTo>
                <a:close/>
                <a:moveTo>
                  <a:pt x="312675" y="397701"/>
                </a:moveTo>
                <a:lnTo>
                  <a:pt x="381245" y="397701"/>
                </a:lnTo>
                <a:lnTo>
                  <a:pt x="381245" y="466270"/>
                </a:lnTo>
                <a:lnTo>
                  <a:pt x="312675" y="466270"/>
                </a:lnTo>
                <a:lnTo>
                  <a:pt x="312675" y="397701"/>
                </a:lnTo>
                <a:close/>
                <a:moveTo>
                  <a:pt x="512898" y="833800"/>
                </a:moveTo>
                <a:cubicBezTo>
                  <a:pt x="512898" y="825572"/>
                  <a:pt x="504669" y="820086"/>
                  <a:pt x="499184" y="820086"/>
                </a:cubicBezTo>
                <a:cubicBezTo>
                  <a:pt x="490955" y="820086"/>
                  <a:pt x="485470" y="825572"/>
                  <a:pt x="485470" y="833800"/>
                </a:cubicBezTo>
                <a:cubicBezTo>
                  <a:pt x="485470" y="850256"/>
                  <a:pt x="499184" y="863970"/>
                  <a:pt x="515641" y="863970"/>
                </a:cubicBezTo>
                <a:lnTo>
                  <a:pt x="586952" y="863970"/>
                </a:lnTo>
                <a:cubicBezTo>
                  <a:pt x="603409" y="863970"/>
                  <a:pt x="617123" y="850256"/>
                  <a:pt x="617123" y="833800"/>
                </a:cubicBezTo>
                <a:lnTo>
                  <a:pt x="617123" y="762488"/>
                </a:lnTo>
                <a:cubicBezTo>
                  <a:pt x="617123" y="746031"/>
                  <a:pt x="603409" y="732317"/>
                  <a:pt x="586952" y="732317"/>
                </a:cubicBezTo>
                <a:lnTo>
                  <a:pt x="515641" y="732317"/>
                </a:lnTo>
                <a:cubicBezTo>
                  <a:pt x="499184" y="732317"/>
                  <a:pt x="485470" y="746031"/>
                  <a:pt x="485470" y="762488"/>
                </a:cubicBezTo>
                <a:lnTo>
                  <a:pt x="485470" y="781687"/>
                </a:lnTo>
                <a:cubicBezTo>
                  <a:pt x="485470" y="789916"/>
                  <a:pt x="490955" y="795401"/>
                  <a:pt x="499184" y="795401"/>
                </a:cubicBezTo>
                <a:cubicBezTo>
                  <a:pt x="507412" y="795401"/>
                  <a:pt x="512898" y="789916"/>
                  <a:pt x="512898" y="781687"/>
                </a:cubicBezTo>
                <a:lnTo>
                  <a:pt x="512898" y="762488"/>
                </a:lnTo>
                <a:lnTo>
                  <a:pt x="581467" y="762488"/>
                </a:lnTo>
                <a:lnTo>
                  <a:pt x="581467" y="831057"/>
                </a:lnTo>
                <a:lnTo>
                  <a:pt x="512898" y="831057"/>
                </a:lnTo>
                <a:close/>
                <a:moveTo>
                  <a:pt x="312675" y="680205"/>
                </a:moveTo>
                <a:lnTo>
                  <a:pt x="383987" y="680205"/>
                </a:lnTo>
                <a:cubicBezTo>
                  <a:pt x="400444" y="680205"/>
                  <a:pt x="414158" y="666491"/>
                  <a:pt x="414158" y="650035"/>
                </a:cubicBezTo>
                <a:lnTo>
                  <a:pt x="414158" y="578723"/>
                </a:lnTo>
                <a:cubicBezTo>
                  <a:pt x="414158" y="562266"/>
                  <a:pt x="400444" y="548552"/>
                  <a:pt x="383987" y="548552"/>
                </a:cubicBezTo>
                <a:lnTo>
                  <a:pt x="312675" y="548552"/>
                </a:lnTo>
                <a:cubicBezTo>
                  <a:pt x="296219" y="548552"/>
                  <a:pt x="282506" y="562266"/>
                  <a:pt x="282506" y="578723"/>
                </a:cubicBezTo>
                <a:lnTo>
                  <a:pt x="282506" y="650035"/>
                </a:lnTo>
                <a:cubicBezTo>
                  <a:pt x="282506" y="666491"/>
                  <a:pt x="296219" y="680205"/>
                  <a:pt x="312675" y="680205"/>
                </a:cubicBezTo>
                <a:close/>
                <a:moveTo>
                  <a:pt x="312675" y="581466"/>
                </a:moveTo>
                <a:lnTo>
                  <a:pt x="381245" y="581466"/>
                </a:lnTo>
                <a:lnTo>
                  <a:pt x="381245" y="650035"/>
                </a:lnTo>
                <a:lnTo>
                  <a:pt x="312675" y="650035"/>
                </a:lnTo>
                <a:lnTo>
                  <a:pt x="312675" y="581466"/>
                </a:lnTo>
                <a:close/>
                <a:moveTo>
                  <a:pt x="312675" y="863970"/>
                </a:moveTo>
                <a:lnTo>
                  <a:pt x="383987" y="863970"/>
                </a:lnTo>
                <a:cubicBezTo>
                  <a:pt x="400444" y="863970"/>
                  <a:pt x="414158" y="850256"/>
                  <a:pt x="414158" y="833800"/>
                </a:cubicBezTo>
                <a:lnTo>
                  <a:pt x="414158" y="762488"/>
                </a:lnTo>
                <a:cubicBezTo>
                  <a:pt x="414158" y="746031"/>
                  <a:pt x="400444" y="732317"/>
                  <a:pt x="383987" y="732317"/>
                </a:cubicBezTo>
                <a:lnTo>
                  <a:pt x="312675" y="732317"/>
                </a:lnTo>
                <a:cubicBezTo>
                  <a:pt x="296219" y="732317"/>
                  <a:pt x="282506" y="746031"/>
                  <a:pt x="282506" y="762488"/>
                </a:cubicBezTo>
                <a:lnTo>
                  <a:pt x="282506" y="833800"/>
                </a:lnTo>
                <a:cubicBezTo>
                  <a:pt x="282506" y="850256"/>
                  <a:pt x="296219" y="863970"/>
                  <a:pt x="312675" y="863970"/>
                </a:cubicBezTo>
                <a:close/>
                <a:moveTo>
                  <a:pt x="312675" y="765231"/>
                </a:moveTo>
                <a:lnTo>
                  <a:pt x="381245" y="765231"/>
                </a:lnTo>
                <a:lnTo>
                  <a:pt x="381245" y="833800"/>
                </a:lnTo>
                <a:lnTo>
                  <a:pt x="312675" y="833800"/>
                </a:lnTo>
                <a:lnTo>
                  <a:pt x="312675" y="765231"/>
                </a:lnTo>
                <a:close/>
              </a:path>
            </a:pathLst>
          </a:custGeom>
          <a:solidFill>
            <a:schemeClr val="bg1"/>
          </a:solidFill>
          <a:ln w="27426" cap="flat">
            <a:noFill/>
            <a:prstDash val="solid"/>
            <a:miter/>
          </a:ln>
        </p:spPr>
        <p:txBody>
          <a:bodyPr rtlCol="0" anchor="ctr"/>
          <a:lstStyle/>
          <a:p>
            <a:endParaRPr lang="en-US"/>
          </a:p>
        </p:txBody>
      </p:sp>
      <p:grpSp>
        <p:nvGrpSpPr>
          <p:cNvPr id="238" name="Group 237">
            <a:extLst>
              <a:ext uri="{FF2B5EF4-FFF2-40B4-BE49-F238E27FC236}">
                <a16:creationId xmlns:a16="http://schemas.microsoft.com/office/drawing/2014/main" id="{1F6835F2-5905-DF2C-3467-8E326E87A198}"/>
              </a:ext>
            </a:extLst>
          </p:cNvPr>
          <p:cNvGrpSpPr/>
          <p:nvPr/>
        </p:nvGrpSpPr>
        <p:grpSpPr>
          <a:xfrm>
            <a:off x="553762" y="6395308"/>
            <a:ext cx="290188" cy="290138"/>
            <a:chOff x="3258209" y="1217582"/>
            <a:chExt cx="4712093" cy="4711281"/>
          </a:xfrm>
          <a:solidFill>
            <a:schemeClr val="bg1"/>
          </a:solidFill>
        </p:grpSpPr>
        <p:sp>
          <p:nvSpPr>
            <p:cNvPr id="239" name="Freeform 238">
              <a:extLst>
                <a:ext uri="{FF2B5EF4-FFF2-40B4-BE49-F238E27FC236}">
                  <a16:creationId xmlns:a16="http://schemas.microsoft.com/office/drawing/2014/main" id="{40571E89-DF9D-F5D1-62CE-7666993A7B96}"/>
                </a:ext>
              </a:extLst>
            </p:cNvPr>
            <p:cNvSpPr/>
            <p:nvPr/>
          </p:nvSpPr>
          <p:spPr>
            <a:xfrm>
              <a:off x="3258209" y="1217582"/>
              <a:ext cx="4712093" cy="4711281"/>
            </a:xfrm>
            <a:custGeom>
              <a:avLst/>
              <a:gdLst>
                <a:gd name="connsiteX0" fmla="*/ 800418 w 4712093"/>
                <a:gd name="connsiteY0" fmla="*/ 0 h 4711281"/>
                <a:gd name="connsiteX1" fmla="*/ 3800321 w 4712093"/>
                <a:gd name="connsiteY1" fmla="*/ 0 h 4711281"/>
                <a:gd name="connsiteX2" fmla="*/ 3800321 w 4712093"/>
                <a:gd name="connsiteY2" fmla="*/ 2666458 h 4711281"/>
                <a:gd name="connsiteX3" fmla="*/ 3805080 w 4712093"/>
                <a:gd name="connsiteY3" fmla="*/ 2695017 h 4711281"/>
                <a:gd name="connsiteX4" fmla="*/ 3835536 w 4712093"/>
                <a:gd name="connsiteY4" fmla="*/ 2666458 h 4711281"/>
                <a:gd name="connsiteX5" fmla="*/ 4124867 w 4712093"/>
                <a:gd name="connsiteY5" fmla="*/ 2378012 h 4711281"/>
                <a:gd name="connsiteX6" fmla="*/ 4702576 w 4712093"/>
                <a:gd name="connsiteY6" fmla="*/ 2543654 h 4711281"/>
                <a:gd name="connsiteX7" fmla="*/ 4712094 w 4712093"/>
                <a:gd name="connsiteY7" fmla="*/ 2568405 h 4711281"/>
                <a:gd name="connsiteX8" fmla="*/ 4712094 w 4712093"/>
                <a:gd name="connsiteY8" fmla="*/ 2678834 h 4711281"/>
                <a:gd name="connsiteX9" fmla="*/ 4540779 w 4712093"/>
                <a:gd name="connsiteY9" fmla="*/ 2938720 h 4711281"/>
                <a:gd name="connsiteX10" fmla="*/ 3830777 w 4712093"/>
                <a:gd name="connsiteY10" fmla="*/ 3646983 h 4711281"/>
                <a:gd name="connsiteX11" fmla="*/ 3800321 w 4712093"/>
                <a:gd name="connsiteY11" fmla="*/ 3719333 h 4711281"/>
                <a:gd name="connsiteX12" fmla="*/ 3801273 w 4712093"/>
                <a:gd name="connsiteY12" fmla="*/ 4657972 h 4711281"/>
                <a:gd name="connsiteX13" fmla="*/ 3801273 w 4712093"/>
                <a:gd name="connsiteY13" fmla="*/ 4711282 h 4711281"/>
                <a:gd name="connsiteX14" fmla="*/ 952 w 4712093"/>
                <a:gd name="connsiteY14" fmla="*/ 4711282 h 4711281"/>
                <a:gd name="connsiteX15" fmla="*/ 952 w 4712093"/>
                <a:gd name="connsiteY15" fmla="*/ 4663683 h 4711281"/>
                <a:gd name="connsiteX16" fmla="*/ 0 w 4712093"/>
                <a:gd name="connsiteY16" fmla="*/ 848202 h 4711281"/>
                <a:gd name="connsiteX17" fmla="*/ 32359 w 4712093"/>
                <a:gd name="connsiteY17" fmla="*/ 772997 h 4711281"/>
                <a:gd name="connsiteX18" fmla="*/ 768059 w 4712093"/>
                <a:gd name="connsiteY18" fmla="*/ 38079 h 4711281"/>
                <a:gd name="connsiteX19" fmla="*/ 800418 w 4712093"/>
                <a:gd name="connsiteY19" fmla="*/ 0 h 4711281"/>
                <a:gd name="connsiteX20" fmla="*/ 3647090 w 4712093"/>
                <a:gd name="connsiteY20" fmla="*/ 157074 h 4711281"/>
                <a:gd name="connsiteX21" fmla="*/ 909869 w 4712093"/>
                <a:gd name="connsiteY21" fmla="*/ 157074 h 4711281"/>
                <a:gd name="connsiteX22" fmla="*/ 909869 w 4712093"/>
                <a:gd name="connsiteY22" fmla="*/ 912936 h 4711281"/>
                <a:gd name="connsiteX23" fmla="*/ 156086 w 4712093"/>
                <a:gd name="connsiteY23" fmla="*/ 912936 h 4711281"/>
                <a:gd name="connsiteX24" fmla="*/ 156086 w 4712093"/>
                <a:gd name="connsiteY24" fmla="*/ 4557064 h 4711281"/>
                <a:gd name="connsiteX25" fmla="*/ 3643283 w 4712093"/>
                <a:gd name="connsiteY25" fmla="*/ 4557064 h 4711281"/>
                <a:gd name="connsiteX26" fmla="*/ 3643283 w 4712093"/>
                <a:gd name="connsiteY26" fmla="*/ 3836425 h 4711281"/>
                <a:gd name="connsiteX27" fmla="*/ 3602358 w 4712093"/>
                <a:gd name="connsiteY27" fmla="*/ 3875455 h 4711281"/>
                <a:gd name="connsiteX28" fmla="*/ 3263537 w 4712093"/>
                <a:gd name="connsiteY28" fmla="*/ 4213403 h 4711281"/>
                <a:gd name="connsiteX29" fmla="*/ 3186445 w 4712093"/>
                <a:gd name="connsiteY29" fmla="*/ 4259098 h 4711281"/>
                <a:gd name="connsiteX30" fmla="*/ 2727704 w 4712093"/>
                <a:gd name="connsiteY30" fmla="*/ 4393325 h 4711281"/>
                <a:gd name="connsiteX31" fmla="*/ 2550679 w 4712093"/>
                <a:gd name="connsiteY31" fmla="*/ 4444731 h 4711281"/>
                <a:gd name="connsiteX32" fmla="*/ 2563052 w 4712093"/>
                <a:gd name="connsiteY32" fmla="*/ 4394277 h 4711281"/>
                <a:gd name="connsiteX33" fmla="*/ 2732462 w 4712093"/>
                <a:gd name="connsiteY33" fmla="*/ 3802154 h 4711281"/>
                <a:gd name="connsiteX34" fmla="*/ 2775291 w 4712093"/>
                <a:gd name="connsiteY34" fmla="*/ 3728852 h 4711281"/>
                <a:gd name="connsiteX35" fmla="*/ 3610924 w 4712093"/>
                <a:gd name="connsiteY35" fmla="*/ 2893026 h 4711281"/>
                <a:gd name="connsiteX36" fmla="*/ 3647090 w 4712093"/>
                <a:gd name="connsiteY36" fmla="*/ 2804493 h 4711281"/>
                <a:gd name="connsiteX37" fmla="*/ 3646139 w 4712093"/>
                <a:gd name="connsiteY37" fmla="*/ 214192 h 4711281"/>
                <a:gd name="connsiteX38" fmla="*/ 3647090 w 4712093"/>
                <a:gd name="connsiteY38" fmla="*/ 157074 h 4711281"/>
                <a:gd name="connsiteX39" fmla="*/ 4010657 w 4712093"/>
                <a:gd name="connsiteY39" fmla="*/ 2719768 h 4711281"/>
                <a:gd name="connsiteX40" fmla="*/ 2930426 w 4712093"/>
                <a:gd name="connsiteY40" fmla="*/ 3800250 h 4711281"/>
                <a:gd name="connsiteX41" fmla="*/ 2996096 w 4712093"/>
                <a:gd name="connsiteY41" fmla="*/ 3871647 h 4711281"/>
                <a:gd name="connsiteX42" fmla="*/ 4079183 w 4712093"/>
                <a:gd name="connsiteY42" fmla="*/ 2787358 h 4711281"/>
                <a:gd name="connsiteX43" fmla="*/ 4010657 w 4712093"/>
                <a:gd name="connsiteY43" fmla="*/ 2719768 h 4711281"/>
                <a:gd name="connsiteX44" fmla="*/ 3186445 w 4712093"/>
                <a:gd name="connsiteY44" fmla="*/ 4064897 h 4711281"/>
                <a:gd name="connsiteX45" fmla="*/ 4265725 w 4712093"/>
                <a:gd name="connsiteY45" fmla="*/ 2982511 h 4711281"/>
                <a:gd name="connsiteX46" fmla="*/ 4197199 w 4712093"/>
                <a:gd name="connsiteY46" fmla="*/ 2913969 h 4711281"/>
                <a:gd name="connsiteX47" fmla="*/ 3116968 w 4712093"/>
                <a:gd name="connsiteY47" fmla="*/ 3994451 h 4711281"/>
                <a:gd name="connsiteX48" fmla="*/ 3186445 w 4712093"/>
                <a:gd name="connsiteY48" fmla="*/ 4064897 h 4711281"/>
                <a:gd name="connsiteX49" fmla="*/ 269344 w 4712093"/>
                <a:gd name="connsiteY49" fmla="*/ 759669 h 4711281"/>
                <a:gd name="connsiteX50" fmla="*/ 303607 w 4712093"/>
                <a:gd name="connsiteY50" fmla="*/ 761573 h 4711281"/>
                <a:gd name="connsiteX51" fmla="*/ 716665 w 4712093"/>
                <a:gd name="connsiteY51" fmla="*/ 762525 h 4711281"/>
                <a:gd name="connsiteX52" fmla="*/ 760445 w 4712093"/>
                <a:gd name="connsiteY52" fmla="*/ 718735 h 4711281"/>
                <a:gd name="connsiteX53" fmla="*/ 759493 w 4712093"/>
                <a:gd name="connsiteY53" fmla="*/ 305581 h 4711281"/>
                <a:gd name="connsiteX54" fmla="*/ 755686 w 4712093"/>
                <a:gd name="connsiteY54" fmla="*/ 273214 h 4711281"/>
                <a:gd name="connsiteX55" fmla="*/ 269344 w 4712093"/>
                <a:gd name="connsiteY55" fmla="*/ 759669 h 4711281"/>
                <a:gd name="connsiteX56" fmla="*/ 4385645 w 4712093"/>
                <a:gd name="connsiteY56" fmla="*/ 2868275 h 4711281"/>
                <a:gd name="connsiteX57" fmla="*/ 4515083 w 4712093"/>
                <a:gd name="connsiteY57" fmla="*/ 2742615 h 4711281"/>
                <a:gd name="connsiteX58" fmla="*/ 4503662 w 4712093"/>
                <a:gd name="connsiteY58" fmla="*/ 2487488 h 4711281"/>
                <a:gd name="connsiteX59" fmla="*/ 4248594 w 4712093"/>
                <a:gd name="connsiteY59" fmla="*/ 2471305 h 4711281"/>
                <a:gd name="connsiteX60" fmla="*/ 4119156 w 4712093"/>
                <a:gd name="connsiteY60" fmla="*/ 2602676 h 4711281"/>
                <a:gd name="connsiteX61" fmla="*/ 4385645 w 4712093"/>
                <a:gd name="connsiteY61" fmla="*/ 2868275 h 4711281"/>
                <a:gd name="connsiteX62" fmla="*/ 2846672 w 4712093"/>
                <a:gd name="connsiteY62" fmla="*/ 3952565 h 4711281"/>
                <a:gd name="connsiteX63" fmla="*/ 2771484 w 4712093"/>
                <a:gd name="connsiteY63" fmla="*/ 4221019 h 4711281"/>
                <a:gd name="connsiteX64" fmla="*/ 3037021 w 4712093"/>
                <a:gd name="connsiteY64" fmla="*/ 4143910 h 4711281"/>
                <a:gd name="connsiteX65" fmla="*/ 2846672 w 4712093"/>
                <a:gd name="connsiteY65" fmla="*/ 3952565 h 4711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712093" h="4711281">
                  <a:moveTo>
                    <a:pt x="800418" y="0"/>
                  </a:moveTo>
                  <a:cubicBezTo>
                    <a:pt x="1800703" y="0"/>
                    <a:pt x="2800037" y="0"/>
                    <a:pt x="3800321" y="0"/>
                  </a:cubicBezTo>
                  <a:cubicBezTo>
                    <a:pt x="3800321" y="889137"/>
                    <a:pt x="3800321" y="1777321"/>
                    <a:pt x="3800321" y="2666458"/>
                  </a:cubicBezTo>
                  <a:cubicBezTo>
                    <a:pt x="3800321" y="2674074"/>
                    <a:pt x="3803176" y="2682641"/>
                    <a:pt x="3805080" y="2695017"/>
                  </a:cubicBezTo>
                  <a:cubicBezTo>
                    <a:pt x="3818405" y="2682641"/>
                    <a:pt x="3826970" y="2675026"/>
                    <a:pt x="3835536" y="2666458"/>
                  </a:cubicBezTo>
                  <a:cubicBezTo>
                    <a:pt x="3931662" y="2570310"/>
                    <a:pt x="4026837" y="2472257"/>
                    <a:pt x="4124867" y="2378012"/>
                  </a:cubicBezTo>
                  <a:cubicBezTo>
                    <a:pt x="4320926" y="2189523"/>
                    <a:pt x="4635003" y="2279960"/>
                    <a:pt x="4702576" y="2543654"/>
                  </a:cubicBezTo>
                  <a:cubicBezTo>
                    <a:pt x="4704480" y="2552222"/>
                    <a:pt x="4708287" y="2560790"/>
                    <a:pt x="4712094" y="2568405"/>
                  </a:cubicBezTo>
                  <a:cubicBezTo>
                    <a:pt x="4712094" y="2605532"/>
                    <a:pt x="4712094" y="2641707"/>
                    <a:pt x="4712094" y="2678834"/>
                  </a:cubicBezTo>
                  <a:cubicBezTo>
                    <a:pt x="4687349" y="2786406"/>
                    <a:pt x="4615968" y="2863515"/>
                    <a:pt x="4540779" y="2938720"/>
                  </a:cubicBezTo>
                  <a:cubicBezTo>
                    <a:pt x="4302843" y="3173856"/>
                    <a:pt x="4067762" y="3410896"/>
                    <a:pt x="3830777" y="3646983"/>
                  </a:cubicBezTo>
                  <a:cubicBezTo>
                    <a:pt x="3809839" y="3667927"/>
                    <a:pt x="3800321" y="3688870"/>
                    <a:pt x="3800321" y="3719333"/>
                  </a:cubicBezTo>
                  <a:cubicBezTo>
                    <a:pt x="3801273" y="4032530"/>
                    <a:pt x="3801273" y="4344775"/>
                    <a:pt x="3801273" y="4657972"/>
                  </a:cubicBezTo>
                  <a:cubicBezTo>
                    <a:pt x="3801273" y="4676059"/>
                    <a:pt x="3801273" y="4693195"/>
                    <a:pt x="3801273" y="4711282"/>
                  </a:cubicBezTo>
                  <a:cubicBezTo>
                    <a:pt x="2531644" y="4711282"/>
                    <a:pt x="1268677" y="4711282"/>
                    <a:pt x="952" y="4711282"/>
                  </a:cubicBezTo>
                  <a:cubicBezTo>
                    <a:pt x="952" y="4694146"/>
                    <a:pt x="952" y="4678915"/>
                    <a:pt x="952" y="4663683"/>
                  </a:cubicBezTo>
                  <a:cubicBezTo>
                    <a:pt x="952" y="3391856"/>
                    <a:pt x="952" y="2120029"/>
                    <a:pt x="0" y="848202"/>
                  </a:cubicBezTo>
                  <a:cubicBezTo>
                    <a:pt x="0" y="815835"/>
                    <a:pt x="10469" y="794892"/>
                    <a:pt x="32359" y="772997"/>
                  </a:cubicBezTo>
                  <a:cubicBezTo>
                    <a:pt x="277910" y="528341"/>
                    <a:pt x="523460" y="282734"/>
                    <a:pt x="768059" y="38079"/>
                  </a:cubicBezTo>
                  <a:cubicBezTo>
                    <a:pt x="778528" y="25703"/>
                    <a:pt x="788997" y="13328"/>
                    <a:pt x="800418" y="0"/>
                  </a:cubicBezTo>
                  <a:close/>
                  <a:moveTo>
                    <a:pt x="3647090" y="157074"/>
                  </a:moveTo>
                  <a:cubicBezTo>
                    <a:pt x="2730559" y="157074"/>
                    <a:pt x="1822593" y="157074"/>
                    <a:pt x="909869" y="157074"/>
                  </a:cubicBezTo>
                  <a:cubicBezTo>
                    <a:pt x="909869" y="410298"/>
                    <a:pt x="909869" y="659713"/>
                    <a:pt x="909869" y="912936"/>
                  </a:cubicBezTo>
                  <a:cubicBezTo>
                    <a:pt x="655753" y="912936"/>
                    <a:pt x="406395" y="912936"/>
                    <a:pt x="156086" y="912936"/>
                  </a:cubicBezTo>
                  <a:cubicBezTo>
                    <a:pt x="156086" y="2130501"/>
                    <a:pt x="156086" y="3344258"/>
                    <a:pt x="156086" y="4557064"/>
                  </a:cubicBezTo>
                  <a:cubicBezTo>
                    <a:pt x="1321023" y="4557064"/>
                    <a:pt x="2482153" y="4557064"/>
                    <a:pt x="3643283" y="4557064"/>
                  </a:cubicBezTo>
                  <a:cubicBezTo>
                    <a:pt x="3643283" y="4316216"/>
                    <a:pt x="3643283" y="4080128"/>
                    <a:pt x="3643283" y="3836425"/>
                  </a:cubicBezTo>
                  <a:cubicBezTo>
                    <a:pt x="3626152" y="3852608"/>
                    <a:pt x="3613779" y="3864032"/>
                    <a:pt x="3602358" y="3875455"/>
                  </a:cubicBezTo>
                  <a:cubicBezTo>
                    <a:pt x="3489100" y="3987787"/>
                    <a:pt x="3377746" y="4102023"/>
                    <a:pt x="3263537" y="4213403"/>
                  </a:cubicBezTo>
                  <a:cubicBezTo>
                    <a:pt x="3242598" y="4233395"/>
                    <a:pt x="3214997" y="4250530"/>
                    <a:pt x="3186445" y="4259098"/>
                  </a:cubicBezTo>
                  <a:cubicBezTo>
                    <a:pt x="3034166" y="4305744"/>
                    <a:pt x="2880935" y="4348583"/>
                    <a:pt x="2727704" y="4393325"/>
                  </a:cubicBezTo>
                  <a:cubicBezTo>
                    <a:pt x="2670599" y="4409509"/>
                    <a:pt x="2614446" y="4426644"/>
                    <a:pt x="2550679" y="4444731"/>
                  </a:cubicBezTo>
                  <a:cubicBezTo>
                    <a:pt x="2556390" y="4422836"/>
                    <a:pt x="2559245" y="4408556"/>
                    <a:pt x="2563052" y="4394277"/>
                  </a:cubicBezTo>
                  <a:cubicBezTo>
                    <a:pt x="2619205" y="4197220"/>
                    <a:pt x="2674406" y="3999211"/>
                    <a:pt x="2732462" y="3802154"/>
                  </a:cubicBezTo>
                  <a:cubicBezTo>
                    <a:pt x="2740076" y="3775499"/>
                    <a:pt x="2755304" y="3748844"/>
                    <a:pt x="2775291" y="3728852"/>
                  </a:cubicBezTo>
                  <a:cubicBezTo>
                    <a:pt x="3053201" y="3448974"/>
                    <a:pt x="3332062" y="3170048"/>
                    <a:pt x="3610924" y="2893026"/>
                  </a:cubicBezTo>
                  <a:cubicBezTo>
                    <a:pt x="3636621" y="2867323"/>
                    <a:pt x="3647090" y="2841620"/>
                    <a:pt x="3647090" y="2804493"/>
                  </a:cubicBezTo>
                  <a:cubicBezTo>
                    <a:pt x="3646139" y="1941060"/>
                    <a:pt x="3646139" y="1077626"/>
                    <a:pt x="3646139" y="214192"/>
                  </a:cubicBezTo>
                  <a:cubicBezTo>
                    <a:pt x="3647090" y="195153"/>
                    <a:pt x="3647090" y="177066"/>
                    <a:pt x="3647090" y="157074"/>
                  </a:cubicBezTo>
                  <a:close/>
                  <a:moveTo>
                    <a:pt x="4010657" y="2719768"/>
                  </a:moveTo>
                  <a:cubicBezTo>
                    <a:pt x="3648042" y="3082467"/>
                    <a:pt x="3288282" y="3442310"/>
                    <a:pt x="2930426" y="3800250"/>
                  </a:cubicBezTo>
                  <a:cubicBezTo>
                    <a:pt x="2951364" y="3823097"/>
                    <a:pt x="2976109" y="3849752"/>
                    <a:pt x="2996096" y="3871647"/>
                  </a:cubicBezTo>
                  <a:cubicBezTo>
                    <a:pt x="3357759" y="3508948"/>
                    <a:pt x="3718471" y="3149105"/>
                    <a:pt x="4079183" y="2787358"/>
                  </a:cubicBezTo>
                  <a:cubicBezTo>
                    <a:pt x="4058245" y="2767366"/>
                    <a:pt x="4033499" y="2742615"/>
                    <a:pt x="4010657" y="2719768"/>
                  </a:cubicBezTo>
                  <a:close/>
                  <a:moveTo>
                    <a:pt x="3186445" y="4064897"/>
                  </a:moveTo>
                  <a:cubicBezTo>
                    <a:pt x="3549060" y="3701245"/>
                    <a:pt x="3907868" y="3341402"/>
                    <a:pt x="4265725" y="2982511"/>
                  </a:cubicBezTo>
                  <a:cubicBezTo>
                    <a:pt x="4242883" y="2959664"/>
                    <a:pt x="4218138" y="2933960"/>
                    <a:pt x="4197199" y="2913969"/>
                  </a:cubicBezTo>
                  <a:cubicBezTo>
                    <a:pt x="3837439" y="3273813"/>
                    <a:pt x="3477679" y="3633656"/>
                    <a:pt x="3116968" y="3994451"/>
                  </a:cubicBezTo>
                  <a:cubicBezTo>
                    <a:pt x="3137906" y="4016346"/>
                    <a:pt x="3162651" y="4041098"/>
                    <a:pt x="3186445" y="4064897"/>
                  </a:cubicBezTo>
                  <a:close/>
                  <a:moveTo>
                    <a:pt x="269344" y="759669"/>
                  </a:moveTo>
                  <a:cubicBezTo>
                    <a:pt x="283620" y="760621"/>
                    <a:pt x="293138" y="761573"/>
                    <a:pt x="303607" y="761573"/>
                  </a:cubicBezTo>
                  <a:cubicBezTo>
                    <a:pt x="441610" y="761573"/>
                    <a:pt x="579613" y="760621"/>
                    <a:pt x="716665" y="762525"/>
                  </a:cubicBezTo>
                  <a:cubicBezTo>
                    <a:pt x="750927" y="762525"/>
                    <a:pt x="761397" y="752053"/>
                    <a:pt x="760445" y="718735"/>
                  </a:cubicBezTo>
                  <a:cubicBezTo>
                    <a:pt x="758541" y="580700"/>
                    <a:pt x="759493" y="443616"/>
                    <a:pt x="759493" y="305581"/>
                  </a:cubicBezTo>
                  <a:cubicBezTo>
                    <a:pt x="759493" y="295110"/>
                    <a:pt x="756638" y="283686"/>
                    <a:pt x="755686" y="273214"/>
                  </a:cubicBezTo>
                  <a:cubicBezTo>
                    <a:pt x="593889" y="435049"/>
                    <a:pt x="433996" y="594979"/>
                    <a:pt x="269344" y="759669"/>
                  </a:cubicBezTo>
                  <a:close/>
                  <a:moveTo>
                    <a:pt x="4385645" y="2868275"/>
                  </a:moveTo>
                  <a:cubicBezTo>
                    <a:pt x="4427522" y="2828292"/>
                    <a:pt x="4475109" y="2789262"/>
                    <a:pt x="4515083" y="2742615"/>
                  </a:cubicBezTo>
                  <a:cubicBezTo>
                    <a:pt x="4578849" y="2669314"/>
                    <a:pt x="4571235" y="2556030"/>
                    <a:pt x="4503662" y="2487488"/>
                  </a:cubicBezTo>
                  <a:cubicBezTo>
                    <a:pt x="4435136" y="2417995"/>
                    <a:pt x="4323781" y="2408475"/>
                    <a:pt x="4248594" y="2471305"/>
                  </a:cubicBezTo>
                  <a:cubicBezTo>
                    <a:pt x="4201007" y="2511287"/>
                    <a:pt x="4161033" y="2559838"/>
                    <a:pt x="4119156" y="2602676"/>
                  </a:cubicBezTo>
                  <a:cubicBezTo>
                    <a:pt x="4207668" y="2690257"/>
                    <a:pt x="4296181" y="2778790"/>
                    <a:pt x="4385645" y="2868275"/>
                  </a:cubicBezTo>
                  <a:close/>
                  <a:moveTo>
                    <a:pt x="2846672" y="3952565"/>
                  </a:moveTo>
                  <a:cubicBezTo>
                    <a:pt x="2821927" y="4039194"/>
                    <a:pt x="2798133" y="4125823"/>
                    <a:pt x="2771484" y="4221019"/>
                  </a:cubicBezTo>
                  <a:cubicBezTo>
                    <a:pt x="2867610" y="4193412"/>
                    <a:pt x="2954219" y="4167709"/>
                    <a:pt x="3037021" y="4143910"/>
                  </a:cubicBezTo>
                  <a:cubicBezTo>
                    <a:pt x="2973254" y="4080128"/>
                    <a:pt x="2911391" y="4017298"/>
                    <a:pt x="2846672" y="3952565"/>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1" name="Freeform 240">
              <a:extLst>
                <a:ext uri="{FF2B5EF4-FFF2-40B4-BE49-F238E27FC236}">
                  <a16:creationId xmlns:a16="http://schemas.microsoft.com/office/drawing/2014/main" id="{89FAC065-34E8-B82C-300F-F932C88F33AD}"/>
                </a:ext>
              </a:extLst>
            </p:cNvPr>
            <p:cNvSpPr/>
            <p:nvPr/>
          </p:nvSpPr>
          <p:spPr>
            <a:xfrm>
              <a:off x="4321547" y="1521788"/>
              <a:ext cx="2432424" cy="1369773"/>
            </a:xfrm>
            <a:custGeom>
              <a:avLst/>
              <a:gdLst>
                <a:gd name="connsiteX0" fmla="*/ 1217997 w 2432424"/>
                <a:gd name="connsiteY0" fmla="*/ 423 h 1369773"/>
                <a:gd name="connsiteX1" fmla="*/ 2023174 w 2432424"/>
                <a:gd name="connsiteY1" fmla="*/ 423 h 1369773"/>
                <a:gd name="connsiteX2" fmla="*/ 2432424 w 2432424"/>
                <a:gd name="connsiteY2" fmla="*/ 412625 h 1369773"/>
                <a:gd name="connsiteX3" fmla="*/ 2432424 w 2432424"/>
                <a:gd name="connsiteY3" fmla="*/ 964765 h 1369773"/>
                <a:gd name="connsiteX4" fmla="*/ 2028884 w 2432424"/>
                <a:gd name="connsiteY4" fmla="*/ 1369351 h 1369773"/>
                <a:gd name="connsiteX5" fmla="*/ 400447 w 2432424"/>
                <a:gd name="connsiteY5" fmla="*/ 1369351 h 1369773"/>
                <a:gd name="connsiteX6" fmla="*/ 714 w 2432424"/>
                <a:gd name="connsiteY6" fmla="*/ 970477 h 1369773"/>
                <a:gd name="connsiteX7" fmla="*/ 714 w 2432424"/>
                <a:gd name="connsiteY7" fmla="*/ 395489 h 1369773"/>
                <a:gd name="connsiteX8" fmla="*/ 398544 w 2432424"/>
                <a:gd name="connsiteY8" fmla="*/ 423 h 1369773"/>
                <a:gd name="connsiteX9" fmla="*/ 1217997 w 2432424"/>
                <a:gd name="connsiteY9" fmla="*/ 423 h 1369773"/>
                <a:gd name="connsiteX10" fmla="*/ 1215142 w 2432424"/>
                <a:gd name="connsiteY10" fmla="*/ 1216084 h 1369773"/>
                <a:gd name="connsiteX11" fmla="*/ 2033643 w 2432424"/>
                <a:gd name="connsiteY11" fmla="*/ 1216084 h 1369773"/>
                <a:gd name="connsiteX12" fmla="*/ 2279194 w 2432424"/>
                <a:gd name="connsiteY12" fmla="*/ 974285 h 1369773"/>
                <a:gd name="connsiteX13" fmla="*/ 2279194 w 2432424"/>
                <a:gd name="connsiteY13" fmla="*/ 394537 h 1369773"/>
                <a:gd name="connsiteX14" fmla="*/ 2038402 w 2432424"/>
                <a:gd name="connsiteY14" fmla="*/ 152738 h 1369773"/>
                <a:gd name="connsiteX15" fmla="*/ 396640 w 2432424"/>
                <a:gd name="connsiteY15" fmla="*/ 152738 h 1369773"/>
                <a:gd name="connsiteX16" fmla="*/ 152041 w 2432424"/>
                <a:gd name="connsiteY16" fmla="*/ 401201 h 1369773"/>
                <a:gd name="connsiteX17" fmla="*/ 152041 w 2432424"/>
                <a:gd name="connsiteY17" fmla="*/ 966669 h 1369773"/>
                <a:gd name="connsiteX18" fmla="*/ 401399 w 2432424"/>
                <a:gd name="connsiteY18" fmla="*/ 1215132 h 1369773"/>
                <a:gd name="connsiteX19" fmla="*/ 1215142 w 2432424"/>
                <a:gd name="connsiteY19" fmla="*/ 1216084 h 1369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432424" h="1369773">
                  <a:moveTo>
                    <a:pt x="1217997" y="423"/>
                  </a:moveTo>
                  <a:cubicBezTo>
                    <a:pt x="1486389" y="423"/>
                    <a:pt x="1754782" y="423"/>
                    <a:pt x="2023174" y="423"/>
                  </a:cubicBezTo>
                  <a:cubicBezTo>
                    <a:pt x="2274435" y="423"/>
                    <a:pt x="2432424" y="160353"/>
                    <a:pt x="2432424" y="412625"/>
                  </a:cubicBezTo>
                  <a:cubicBezTo>
                    <a:pt x="2432424" y="596354"/>
                    <a:pt x="2432424" y="781036"/>
                    <a:pt x="2432424" y="964765"/>
                  </a:cubicBezTo>
                  <a:cubicBezTo>
                    <a:pt x="2432424" y="1207517"/>
                    <a:pt x="2270628" y="1369351"/>
                    <a:pt x="2028884" y="1369351"/>
                  </a:cubicBezTo>
                  <a:cubicBezTo>
                    <a:pt x="1486389" y="1369351"/>
                    <a:pt x="942942" y="1370303"/>
                    <a:pt x="400447" y="1369351"/>
                  </a:cubicBezTo>
                  <a:cubicBezTo>
                    <a:pt x="162511" y="1369351"/>
                    <a:pt x="2617" y="1208469"/>
                    <a:pt x="714" y="970477"/>
                  </a:cubicBezTo>
                  <a:cubicBezTo>
                    <a:pt x="-238" y="779132"/>
                    <a:pt x="-238" y="586834"/>
                    <a:pt x="714" y="395489"/>
                  </a:cubicBezTo>
                  <a:cubicBezTo>
                    <a:pt x="2617" y="160353"/>
                    <a:pt x="163462" y="1375"/>
                    <a:pt x="398544" y="423"/>
                  </a:cubicBezTo>
                  <a:cubicBezTo>
                    <a:pt x="671695" y="-529"/>
                    <a:pt x="944846" y="423"/>
                    <a:pt x="1217997" y="423"/>
                  </a:cubicBezTo>
                  <a:close/>
                  <a:moveTo>
                    <a:pt x="1215142" y="1216084"/>
                  </a:moveTo>
                  <a:cubicBezTo>
                    <a:pt x="1488293" y="1216084"/>
                    <a:pt x="1760492" y="1216084"/>
                    <a:pt x="2033643" y="1216084"/>
                  </a:cubicBezTo>
                  <a:cubicBezTo>
                    <a:pt x="2184971" y="1216084"/>
                    <a:pt x="2279194" y="1124696"/>
                    <a:pt x="2279194" y="974285"/>
                  </a:cubicBezTo>
                  <a:cubicBezTo>
                    <a:pt x="2280145" y="781036"/>
                    <a:pt x="2280145" y="587786"/>
                    <a:pt x="2279194" y="394537"/>
                  </a:cubicBezTo>
                  <a:cubicBezTo>
                    <a:pt x="2278242" y="246030"/>
                    <a:pt x="2186874" y="152738"/>
                    <a:pt x="2038402" y="152738"/>
                  </a:cubicBezTo>
                  <a:cubicBezTo>
                    <a:pt x="1491148" y="151786"/>
                    <a:pt x="943894" y="151786"/>
                    <a:pt x="396640" y="152738"/>
                  </a:cubicBezTo>
                  <a:cubicBezTo>
                    <a:pt x="243409" y="152738"/>
                    <a:pt x="152041" y="247934"/>
                    <a:pt x="152041" y="401201"/>
                  </a:cubicBezTo>
                  <a:cubicBezTo>
                    <a:pt x="152041" y="589690"/>
                    <a:pt x="152041" y="778180"/>
                    <a:pt x="152041" y="966669"/>
                  </a:cubicBezTo>
                  <a:cubicBezTo>
                    <a:pt x="152041" y="1121840"/>
                    <a:pt x="246264" y="1215132"/>
                    <a:pt x="401399" y="1215132"/>
                  </a:cubicBezTo>
                  <a:cubicBezTo>
                    <a:pt x="672646" y="1216084"/>
                    <a:pt x="943894" y="1216084"/>
                    <a:pt x="1215142" y="1216084"/>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2" name="Freeform 241">
              <a:extLst>
                <a:ext uri="{FF2B5EF4-FFF2-40B4-BE49-F238E27FC236}">
                  <a16:creationId xmlns:a16="http://schemas.microsoft.com/office/drawing/2014/main" id="{38B50964-D61C-0B33-198B-7F9B91C52ADA}"/>
                </a:ext>
              </a:extLst>
            </p:cNvPr>
            <p:cNvSpPr/>
            <p:nvPr/>
          </p:nvSpPr>
          <p:spPr>
            <a:xfrm>
              <a:off x="3564070" y="4360023"/>
              <a:ext cx="1346369" cy="1271701"/>
            </a:xfrm>
            <a:custGeom>
              <a:avLst/>
              <a:gdLst>
                <a:gd name="connsiteX0" fmla="*/ 907615 w 1346369"/>
                <a:gd name="connsiteY0" fmla="*/ 357939 h 1271701"/>
                <a:gd name="connsiteX1" fmla="*/ 1234063 w 1346369"/>
                <a:gd name="connsiteY1" fmla="*/ 0 h 1271701"/>
                <a:gd name="connsiteX2" fmla="*/ 1346369 w 1346369"/>
                <a:gd name="connsiteY2" fmla="*/ 101861 h 1271701"/>
                <a:gd name="connsiteX3" fmla="*/ 1129371 w 1346369"/>
                <a:gd name="connsiteY3" fmla="*/ 341756 h 1271701"/>
                <a:gd name="connsiteX4" fmla="*/ 1110336 w 1346369"/>
                <a:gd name="connsiteY4" fmla="*/ 361747 h 1271701"/>
                <a:gd name="connsiteX5" fmla="*/ 1016114 w 1346369"/>
                <a:gd name="connsiteY5" fmla="*/ 472175 h 1271701"/>
                <a:gd name="connsiteX6" fmla="*/ 1045618 w 1346369"/>
                <a:gd name="connsiteY6" fmla="*/ 606403 h 1271701"/>
                <a:gd name="connsiteX7" fmla="*/ 857172 w 1346369"/>
                <a:gd name="connsiteY7" fmla="*/ 1151879 h 1271701"/>
                <a:gd name="connsiteX8" fmla="*/ 280414 w 1346369"/>
                <a:gd name="connsiteY8" fmla="*/ 1202333 h 1271701"/>
                <a:gd name="connsiteX9" fmla="*/ 1552 w 1346369"/>
                <a:gd name="connsiteY9" fmla="*/ 697792 h 1271701"/>
                <a:gd name="connsiteX10" fmla="*/ 323243 w 1346369"/>
                <a:gd name="connsiteY10" fmla="*/ 247511 h 1271701"/>
                <a:gd name="connsiteX11" fmla="*/ 871448 w 1346369"/>
                <a:gd name="connsiteY11" fmla="*/ 327477 h 1271701"/>
                <a:gd name="connsiteX12" fmla="*/ 907615 w 1346369"/>
                <a:gd name="connsiteY12" fmla="*/ 357939 h 1271701"/>
                <a:gd name="connsiteX13" fmla="*/ 801019 w 1346369"/>
                <a:gd name="connsiteY13" fmla="*/ 474079 h 1271701"/>
                <a:gd name="connsiteX14" fmla="*/ 290883 w 1346369"/>
                <a:gd name="connsiteY14" fmla="*/ 439809 h 1271701"/>
                <a:gd name="connsiteX15" fmla="*/ 220454 w 1346369"/>
                <a:gd name="connsiteY15" fmla="*/ 952918 h 1271701"/>
                <a:gd name="connsiteX16" fmla="*/ 735348 w 1346369"/>
                <a:gd name="connsiteY16" fmla="*/ 1053827 h 1271701"/>
                <a:gd name="connsiteX17" fmla="*/ 881917 w 1346369"/>
                <a:gd name="connsiteY17" fmla="*/ 613067 h 1271701"/>
                <a:gd name="connsiteX18" fmla="*/ 543096 w 1346369"/>
                <a:gd name="connsiteY18" fmla="*/ 985285 h 1271701"/>
                <a:gd name="connsiteX19" fmla="*/ 261379 w 1346369"/>
                <a:gd name="connsiteY19" fmla="*/ 796796 h 1271701"/>
                <a:gd name="connsiteX20" fmla="*/ 345133 w 1346369"/>
                <a:gd name="connsiteY20" fmla="*/ 671136 h 1271701"/>
                <a:gd name="connsiteX21" fmla="*/ 519302 w 1346369"/>
                <a:gd name="connsiteY21" fmla="*/ 785372 h 1271701"/>
                <a:gd name="connsiteX22" fmla="*/ 781984 w 1346369"/>
                <a:gd name="connsiteY22" fmla="*/ 495975 h 1271701"/>
                <a:gd name="connsiteX23" fmla="*/ 801019 w 1346369"/>
                <a:gd name="connsiteY23" fmla="*/ 474079 h 1271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46369" h="1271701">
                  <a:moveTo>
                    <a:pt x="907615" y="357939"/>
                  </a:moveTo>
                  <a:cubicBezTo>
                    <a:pt x="1016114" y="238944"/>
                    <a:pt x="1122709" y="121852"/>
                    <a:pt x="1234063" y="0"/>
                  </a:cubicBezTo>
                  <a:cubicBezTo>
                    <a:pt x="1271182" y="34271"/>
                    <a:pt x="1307348" y="66638"/>
                    <a:pt x="1346369" y="101861"/>
                  </a:cubicBezTo>
                  <a:cubicBezTo>
                    <a:pt x="1273085" y="182778"/>
                    <a:pt x="1200752" y="262743"/>
                    <a:pt x="1129371" y="341756"/>
                  </a:cubicBezTo>
                  <a:cubicBezTo>
                    <a:pt x="1123661" y="348420"/>
                    <a:pt x="1116999" y="355084"/>
                    <a:pt x="1110336" y="361747"/>
                  </a:cubicBezTo>
                  <a:cubicBezTo>
                    <a:pt x="1077025" y="397922"/>
                    <a:pt x="1028486" y="429337"/>
                    <a:pt x="1016114" y="472175"/>
                  </a:cubicBezTo>
                  <a:cubicBezTo>
                    <a:pt x="1005644" y="511206"/>
                    <a:pt x="1036100" y="560708"/>
                    <a:pt x="1045618" y="606403"/>
                  </a:cubicBezTo>
                  <a:cubicBezTo>
                    <a:pt x="1092253" y="826307"/>
                    <a:pt x="1033245" y="1012892"/>
                    <a:pt x="857172" y="1151879"/>
                  </a:cubicBezTo>
                  <a:cubicBezTo>
                    <a:pt x="679196" y="1291819"/>
                    <a:pt x="479329" y="1309906"/>
                    <a:pt x="280414" y="1202333"/>
                  </a:cubicBezTo>
                  <a:cubicBezTo>
                    <a:pt x="83403" y="1095713"/>
                    <a:pt x="-13675" y="921504"/>
                    <a:pt x="1552" y="697792"/>
                  </a:cubicBezTo>
                  <a:cubicBezTo>
                    <a:pt x="15829" y="486455"/>
                    <a:pt x="127183" y="331284"/>
                    <a:pt x="323243" y="247511"/>
                  </a:cubicBezTo>
                  <a:cubicBezTo>
                    <a:pt x="518351" y="163738"/>
                    <a:pt x="703941" y="195153"/>
                    <a:pt x="871448" y="327477"/>
                  </a:cubicBezTo>
                  <a:cubicBezTo>
                    <a:pt x="881917" y="336044"/>
                    <a:pt x="893338" y="345564"/>
                    <a:pt x="907615" y="357939"/>
                  </a:cubicBezTo>
                  <a:close/>
                  <a:moveTo>
                    <a:pt x="801019" y="474079"/>
                  </a:moveTo>
                  <a:cubicBezTo>
                    <a:pt x="671582" y="329380"/>
                    <a:pt x="444114" y="316053"/>
                    <a:pt x="290883" y="439809"/>
                  </a:cubicBezTo>
                  <a:cubicBezTo>
                    <a:pt x="136700" y="564516"/>
                    <a:pt x="105293" y="791084"/>
                    <a:pt x="220454" y="952918"/>
                  </a:cubicBezTo>
                  <a:cubicBezTo>
                    <a:pt x="337519" y="1118561"/>
                    <a:pt x="564986" y="1163303"/>
                    <a:pt x="735348" y="1053827"/>
                  </a:cubicBezTo>
                  <a:cubicBezTo>
                    <a:pt x="884773" y="957678"/>
                    <a:pt x="956154" y="746342"/>
                    <a:pt x="881917" y="613067"/>
                  </a:cubicBezTo>
                  <a:cubicBezTo>
                    <a:pt x="768660" y="736822"/>
                    <a:pt x="657305" y="859626"/>
                    <a:pt x="543096" y="985285"/>
                  </a:cubicBezTo>
                  <a:cubicBezTo>
                    <a:pt x="447921" y="921504"/>
                    <a:pt x="355602" y="859626"/>
                    <a:pt x="261379" y="796796"/>
                  </a:cubicBezTo>
                  <a:cubicBezTo>
                    <a:pt x="290883" y="753006"/>
                    <a:pt x="316580" y="713975"/>
                    <a:pt x="345133" y="671136"/>
                  </a:cubicBezTo>
                  <a:cubicBezTo>
                    <a:pt x="405093" y="710167"/>
                    <a:pt x="462197" y="747294"/>
                    <a:pt x="519302" y="785372"/>
                  </a:cubicBezTo>
                  <a:cubicBezTo>
                    <a:pt x="608766" y="687320"/>
                    <a:pt x="695375" y="592123"/>
                    <a:pt x="781984" y="495975"/>
                  </a:cubicBezTo>
                  <a:cubicBezTo>
                    <a:pt x="786743" y="490263"/>
                    <a:pt x="792453" y="483599"/>
                    <a:pt x="801019" y="47407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3" name="Freeform 242">
              <a:extLst>
                <a:ext uri="{FF2B5EF4-FFF2-40B4-BE49-F238E27FC236}">
                  <a16:creationId xmlns:a16="http://schemas.microsoft.com/office/drawing/2014/main" id="{889FCF00-E04F-53C7-1E2E-7FB97FF828F1}"/>
                </a:ext>
              </a:extLst>
            </p:cNvPr>
            <p:cNvSpPr/>
            <p:nvPr/>
          </p:nvSpPr>
          <p:spPr>
            <a:xfrm>
              <a:off x="3563837" y="2991095"/>
              <a:ext cx="1345650" cy="1268459"/>
            </a:xfrm>
            <a:custGeom>
              <a:avLst/>
              <a:gdLst>
                <a:gd name="connsiteX0" fmla="*/ 1233345 w 1345650"/>
                <a:gd name="connsiteY0" fmla="*/ 0 h 1268459"/>
                <a:gd name="connsiteX1" fmla="*/ 1345651 w 1345650"/>
                <a:gd name="connsiteY1" fmla="*/ 101861 h 1268459"/>
                <a:gd name="connsiteX2" fmla="*/ 1177192 w 1345650"/>
                <a:gd name="connsiteY2" fmla="*/ 288446 h 1268459"/>
                <a:gd name="connsiteX3" fmla="*/ 1046802 w 1345650"/>
                <a:gd name="connsiteY3" fmla="*/ 430289 h 1268459"/>
                <a:gd name="connsiteX4" fmla="*/ 1023961 w 1345650"/>
                <a:gd name="connsiteY4" fmla="*/ 543573 h 1268459"/>
                <a:gd name="connsiteX5" fmla="*/ 913558 w 1345650"/>
                <a:gd name="connsiteY5" fmla="*/ 1100473 h 1268459"/>
                <a:gd name="connsiteX6" fmla="*/ 371063 w 1345650"/>
                <a:gd name="connsiteY6" fmla="*/ 1240412 h 1268459"/>
                <a:gd name="connsiteX7" fmla="*/ 7496 w 1345650"/>
                <a:gd name="connsiteY7" fmla="*/ 818691 h 1268459"/>
                <a:gd name="connsiteX8" fmla="*/ 278743 w 1345650"/>
                <a:gd name="connsiteY8" fmla="*/ 266551 h 1268459"/>
                <a:gd name="connsiteX9" fmla="*/ 882150 w 1345650"/>
                <a:gd name="connsiteY9" fmla="*/ 336996 h 1268459"/>
                <a:gd name="connsiteX10" fmla="*/ 907848 w 1345650"/>
                <a:gd name="connsiteY10" fmla="*/ 357939 h 1268459"/>
                <a:gd name="connsiteX11" fmla="*/ 1233345 w 1345650"/>
                <a:gd name="connsiteY11" fmla="*/ 0 h 1268459"/>
                <a:gd name="connsiteX12" fmla="*/ 801252 w 1345650"/>
                <a:gd name="connsiteY12" fmla="*/ 475983 h 1268459"/>
                <a:gd name="connsiteX13" fmla="*/ 305392 w 1345650"/>
                <a:gd name="connsiteY13" fmla="*/ 429337 h 1268459"/>
                <a:gd name="connsiteX14" fmla="*/ 209266 w 1345650"/>
                <a:gd name="connsiteY14" fmla="*/ 937687 h 1268459"/>
                <a:gd name="connsiteX15" fmla="*/ 708933 w 1345650"/>
                <a:gd name="connsiteY15" fmla="*/ 1070010 h 1268459"/>
                <a:gd name="connsiteX16" fmla="*/ 883102 w 1345650"/>
                <a:gd name="connsiteY16" fmla="*/ 612114 h 1268459"/>
                <a:gd name="connsiteX17" fmla="*/ 542377 w 1345650"/>
                <a:gd name="connsiteY17" fmla="*/ 986237 h 1268459"/>
                <a:gd name="connsiteX18" fmla="*/ 260660 w 1345650"/>
                <a:gd name="connsiteY18" fmla="*/ 797748 h 1268459"/>
                <a:gd name="connsiteX19" fmla="*/ 344414 w 1345650"/>
                <a:gd name="connsiteY19" fmla="*/ 672088 h 1268459"/>
                <a:gd name="connsiteX20" fmla="*/ 518584 w 1345650"/>
                <a:gd name="connsiteY20" fmla="*/ 787276 h 1268459"/>
                <a:gd name="connsiteX21" fmla="*/ 801252 w 1345650"/>
                <a:gd name="connsiteY21" fmla="*/ 475983 h 126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45650" h="1268459">
                  <a:moveTo>
                    <a:pt x="1233345" y="0"/>
                  </a:moveTo>
                  <a:cubicBezTo>
                    <a:pt x="1271415" y="34271"/>
                    <a:pt x="1306629" y="66638"/>
                    <a:pt x="1345651" y="101861"/>
                  </a:cubicBezTo>
                  <a:cubicBezTo>
                    <a:pt x="1287594" y="165642"/>
                    <a:pt x="1232393" y="226568"/>
                    <a:pt x="1177192" y="288446"/>
                  </a:cubicBezTo>
                  <a:cubicBezTo>
                    <a:pt x="1134363" y="336044"/>
                    <a:pt x="1092486" y="385546"/>
                    <a:pt x="1046802" y="430289"/>
                  </a:cubicBezTo>
                  <a:cubicBezTo>
                    <a:pt x="1010636" y="464559"/>
                    <a:pt x="1004926" y="492167"/>
                    <a:pt x="1023961" y="543573"/>
                  </a:cubicBezTo>
                  <a:cubicBezTo>
                    <a:pt x="1102004" y="750149"/>
                    <a:pt x="1065837" y="940543"/>
                    <a:pt x="913558" y="1100473"/>
                  </a:cubicBezTo>
                  <a:cubicBezTo>
                    <a:pt x="764134" y="1257548"/>
                    <a:pt x="576640" y="1305146"/>
                    <a:pt x="371063" y="1240412"/>
                  </a:cubicBezTo>
                  <a:cubicBezTo>
                    <a:pt x="167389" y="1175679"/>
                    <a:pt x="42711" y="1030980"/>
                    <a:pt x="7496" y="818691"/>
                  </a:cubicBezTo>
                  <a:cubicBezTo>
                    <a:pt x="-30574" y="591171"/>
                    <a:pt x="78877" y="375075"/>
                    <a:pt x="278743" y="266551"/>
                  </a:cubicBezTo>
                  <a:cubicBezTo>
                    <a:pt x="473851" y="160882"/>
                    <a:pt x="710836" y="187538"/>
                    <a:pt x="882150" y="336996"/>
                  </a:cubicBezTo>
                  <a:cubicBezTo>
                    <a:pt x="888813" y="342708"/>
                    <a:pt x="896427" y="348420"/>
                    <a:pt x="907848" y="357939"/>
                  </a:cubicBezTo>
                  <a:cubicBezTo>
                    <a:pt x="1015395" y="239896"/>
                    <a:pt x="1123894" y="121852"/>
                    <a:pt x="1233345" y="0"/>
                  </a:cubicBezTo>
                  <a:close/>
                  <a:moveTo>
                    <a:pt x="801252" y="475983"/>
                  </a:moveTo>
                  <a:cubicBezTo>
                    <a:pt x="682284" y="336044"/>
                    <a:pt x="458624" y="317005"/>
                    <a:pt x="305392" y="429337"/>
                  </a:cubicBezTo>
                  <a:cubicBezTo>
                    <a:pt x="144547" y="548333"/>
                    <a:pt x="102670" y="769189"/>
                    <a:pt x="209266" y="937687"/>
                  </a:cubicBezTo>
                  <a:cubicBezTo>
                    <a:pt x="315862" y="1106185"/>
                    <a:pt x="533811" y="1164255"/>
                    <a:pt x="708933" y="1070010"/>
                  </a:cubicBezTo>
                  <a:cubicBezTo>
                    <a:pt x="873585" y="982429"/>
                    <a:pt x="954483" y="772997"/>
                    <a:pt x="883102" y="612114"/>
                  </a:cubicBezTo>
                  <a:cubicBezTo>
                    <a:pt x="768893" y="737774"/>
                    <a:pt x="656587" y="861530"/>
                    <a:pt x="542377" y="986237"/>
                  </a:cubicBezTo>
                  <a:cubicBezTo>
                    <a:pt x="446251" y="922455"/>
                    <a:pt x="354883" y="861530"/>
                    <a:pt x="260660" y="797748"/>
                  </a:cubicBezTo>
                  <a:cubicBezTo>
                    <a:pt x="289213" y="754909"/>
                    <a:pt x="315862" y="714927"/>
                    <a:pt x="344414" y="672088"/>
                  </a:cubicBezTo>
                  <a:cubicBezTo>
                    <a:pt x="403422" y="711119"/>
                    <a:pt x="459575" y="748246"/>
                    <a:pt x="518584" y="787276"/>
                  </a:cubicBezTo>
                  <a:cubicBezTo>
                    <a:pt x="612806" y="683512"/>
                    <a:pt x="706077" y="580700"/>
                    <a:pt x="801252" y="47598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4" name="Freeform 243">
              <a:extLst>
                <a:ext uri="{FF2B5EF4-FFF2-40B4-BE49-F238E27FC236}">
                  <a16:creationId xmlns:a16="http://schemas.microsoft.com/office/drawing/2014/main" id="{BDED33F3-FAD4-BB4C-5B20-D1C9A1FEFEA6}"/>
                </a:ext>
              </a:extLst>
            </p:cNvPr>
            <p:cNvSpPr/>
            <p:nvPr/>
          </p:nvSpPr>
          <p:spPr>
            <a:xfrm>
              <a:off x="4932330" y="3349034"/>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0"/>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5" name="Freeform 244">
              <a:extLst>
                <a:ext uri="{FF2B5EF4-FFF2-40B4-BE49-F238E27FC236}">
                  <a16:creationId xmlns:a16="http://schemas.microsoft.com/office/drawing/2014/main" id="{62EF3E45-C69F-0250-8BCB-4BBF4C803821}"/>
                </a:ext>
              </a:extLst>
            </p:cNvPr>
            <p:cNvSpPr/>
            <p:nvPr/>
          </p:nvSpPr>
          <p:spPr>
            <a:xfrm>
              <a:off x="4932330" y="3956389"/>
              <a:ext cx="1818786" cy="146602"/>
            </a:xfrm>
            <a:custGeom>
              <a:avLst/>
              <a:gdLst>
                <a:gd name="connsiteX0" fmla="*/ 0 w 1818786"/>
                <a:gd name="connsiteY0" fmla="*/ 146603 h 146602"/>
                <a:gd name="connsiteX1" fmla="*/ 0 w 1818786"/>
                <a:gd name="connsiteY1" fmla="*/ 0 h 146602"/>
                <a:gd name="connsiteX2" fmla="*/ 1818786 w 1818786"/>
                <a:gd name="connsiteY2" fmla="*/ 0 h 146602"/>
                <a:gd name="connsiteX3" fmla="*/ 1818786 w 1818786"/>
                <a:gd name="connsiteY3" fmla="*/ 146603 h 146602"/>
                <a:gd name="connsiteX4" fmla="*/ 0 w 1818786"/>
                <a:gd name="connsiteY4" fmla="*/ 146603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786" h="146602">
                  <a:moveTo>
                    <a:pt x="0" y="146603"/>
                  </a:moveTo>
                  <a:cubicBezTo>
                    <a:pt x="0" y="97101"/>
                    <a:pt x="0" y="50454"/>
                    <a:pt x="0" y="0"/>
                  </a:cubicBezTo>
                  <a:cubicBezTo>
                    <a:pt x="606262" y="0"/>
                    <a:pt x="1211573" y="0"/>
                    <a:pt x="1818786" y="0"/>
                  </a:cubicBezTo>
                  <a:cubicBezTo>
                    <a:pt x="1818786" y="48550"/>
                    <a:pt x="1818786" y="95197"/>
                    <a:pt x="1818786" y="146603"/>
                  </a:cubicBezTo>
                  <a:cubicBezTo>
                    <a:pt x="1215380" y="146603"/>
                    <a:pt x="610069" y="146603"/>
                    <a:pt x="0" y="14660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6" name="Freeform 245">
              <a:extLst>
                <a:ext uri="{FF2B5EF4-FFF2-40B4-BE49-F238E27FC236}">
                  <a16:creationId xmlns:a16="http://schemas.microsoft.com/office/drawing/2014/main" id="{993FA88B-9A89-4F61-5E05-66043657C1D6}"/>
                </a:ext>
              </a:extLst>
            </p:cNvPr>
            <p:cNvSpPr/>
            <p:nvPr/>
          </p:nvSpPr>
          <p:spPr>
            <a:xfrm>
              <a:off x="4933282" y="3653664"/>
              <a:ext cx="1515179" cy="146602"/>
            </a:xfrm>
            <a:custGeom>
              <a:avLst/>
              <a:gdLst>
                <a:gd name="connsiteX0" fmla="*/ 1515180 w 1515179"/>
                <a:gd name="connsiteY0" fmla="*/ 0 h 146602"/>
                <a:gd name="connsiteX1" fmla="*/ 1515180 w 1515179"/>
                <a:gd name="connsiteY1" fmla="*/ 146603 h 146602"/>
                <a:gd name="connsiteX2" fmla="*/ 0 w 1515179"/>
                <a:gd name="connsiteY2" fmla="*/ 146603 h 146602"/>
                <a:gd name="connsiteX3" fmla="*/ 0 w 1515179"/>
                <a:gd name="connsiteY3" fmla="*/ 0 h 146602"/>
                <a:gd name="connsiteX4" fmla="*/ 1515180 w 1515179"/>
                <a:gd name="connsiteY4" fmla="*/ 0 h 146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5179" h="146602">
                  <a:moveTo>
                    <a:pt x="1515180" y="0"/>
                  </a:moveTo>
                  <a:cubicBezTo>
                    <a:pt x="1515180" y="49502"/>
                    <a:pt x="1515180" y="97100"/>
                    <a:pt x="1515180" y="146603"/>
                  </a:cubicBezTo>
                  <a:cubicBezTo>
                    <a:pt x="1009802" y="146603"/>
                    <a:pt x="506329" y="146603"/>
                    <a:pt x="0" y="146603"/>
                  </a:cubicBezTo>
                  <a:cubicBezTo>
                    <a:pt x="0" y="97100"/>
                    <a:pt x="0" y="50454"/>
                    <a:pt x="0" y="0"/>
                  </a:cubicBezTo>
                  <a:cubicBezTo>
                    <a:pt x="503474" y="0"/>
                    <a:pt x="1006947" y="0"/>
                    <a:pt x="151518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7" name="Freeform 246">
              <a:extLst>
                <a:ext uri="{FF2B5EF4-FFF2-40B4-BE49-F238E27FC236}">
                  <a16:creationId xmlns:a16="http://schemas.microsoft.com/office/drawing/2014/main" id="{A98B80C2-7CC1-6BB4-4DBE-357550015146}"/>
                </a:ext>
              </a:extLst>
            </p:cNvPr>
            <p:cNvSpPr/>
            <p:nvPr/>
          </p:nvSpPr>
          <p:spPr>
            <a:xfrm>
              <a:off x="4934233" y="4717010"/>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50454"/>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8" name="Freeform 247">
              <a:extLst>
                <a:ext uri="{FF2B5EF4-FFF2-40B4-BE49-F238E27FC236}">
                  <a16:creationId xmlns:a16="http://schemas.microsoft.com/office/drawing/2014/main" id="{D90C84C8-E5DB-37DF-148E-4C650021493F}"/>
                </a:ext>
              </a:extLst>
            </p:cNvPr>
            <p:cNvSpPr/>
            <p:nvPr/>
          </p:nvSpPr>
          <p:spPr>
            <a:xfrm>
              <a:off x="4934233" y="5021639"/>
              <a:ext cx="828970" cy="144699"/>
            </a:xfrm>
            <a:custGeom>
              <a:avLst/>
              <a:gdLst>
                <a:gd name="connsiteX0" fmla="*/ 828971 w 828970"/>
                <a:gd name="connsiteY0" fmla="*/ 0 h 144699"/>
                <a:gd name="connsiteX1" fmla="*/ 828971 w 828970"/>
                <a:gd name="connsiteY1" fmla="*/ 144699 h 144699"/>
                <a:gd name="connsiteX2" fmla="*/ 0 w 828970"/>
                <a:gd name="connsiteY2" fmla="*/ 144699 h 144699"/>
                <a:gd name="connsiteX3" fmla="*/ 0 w 828970"/>
                <a:gd name="connsiteY3" fmla="*/ 0 h 144699"/>
                <a:gd name="connsiteX4" fmla="*/ 828971 w 828970"/>
                <a:gd name="connsiteY4" fmla="*/ 0 h 144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8970" h="144699">
                  <a:moveTo>
                    <a:pt x="828971" y="0"/>
                  </a:moveTo>
                  <a:cubicBezTo>
                    <a:pt x="828971" y="47598"/>
                    <a:pt x="828971" y="94245"/>
                    <a:pt x="828971" y="144699"/>
                  </a:cubicBezTo>
                  <a:cubicBezTo>
                    <a:pt x="552964" y="144699"/>
                    <a:pt x="278861" y="144699"/>
                    <a:pt x="0" y="144699"/>
                  </a:cubicBezTo>
                  <a:cubicBezTo>
                    <a:pt x="0" y="98053"/>
                    <a:pt x="0" y="49502"/>
                    <a:pt x="0" y="0"/>
                  </a:cubicBezTo>
                  <a:cubicBezTo>
                    <a:pt x="276006" y="0"/>
                    <a:pt x="551061" y="0"/>
                    <a:pt x="828971"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9" name="Freeform 248">
              <a:extLst>
                <a:ext uri="{FF2B5EF4-FFF2-40B4-BE49-F238E27FC236}">
                  <a16:creationId xmlns:a16="http://schemas.microsoft.com/office/drawing/2014/main" id="{EEE138B1-5064-FDE8-7D06-6CBE0C4417F3}"/>
                </a:ext>
              </a:extLst>
            </p:cNvPr>
            <p:cNvSpPr/>
            <p:nvPr/>
          </p:nvSpPr>
          <p:spPr>
            <a:xfrm>
              <a:off x="4933282" y="5325317"/>
              <a:ext cx="829922" cy="145650"/>
            </a:xfrm>
            <a:custGeom>
              <a:avLst/>
              <a:gdLst>
                <a:gd name="connsiteX0" fmla="*/ 0 w 829922"/>
                <a:gd name="connsiteY0" fmla="*/ 0 h 145650"/>
                <a:gd name="connsiteX1" fmla="*/ 829923 w 829922"/>
                <a:gd name="connsiteY1" fmla="*/ 0 h 145650"/>
                <a:gd name="connsiteX2" fmla="*/ 829923 w 829922"/>
                <a:gd name="connsiteY2" fmla="*/ 145651 h 145650"/>
                <a:gd name="connsiteX3" fmla="*/ 0 w 829922"/>
                <a:gd name="connsiteY3" fmla="*/ 145651 h 145650"/>
                <a:gd name="connsiteX4" fmla="*/ 0 w 829922"/>
                <a:gd name="connsiteY4" fmla="*/ 0 h 145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922" h="145650">
                  <a:moveTo>
                    <a:pt x="0" y="0"/>
                  </a:moveTo>
                  <a:cubicBezTo>
                    <a:pt x="277910" y="0"/>
                    <a:pt x="552964" y="0"/>
                    <a:pt x="829923" y="0"/>
                  </a:cubicBezTo>
                  <a:cubicBezTo>
                    <a:pt x="829923" y="49502"/>
                    <a:pt x="829923" y="96148"/>
                    <a:pt x="829923" y="145651"/>
                  </a:cubicBezTo>
                  <a:cubicBezTo>
                    <a:pt x="552964" y="145651"/>
                    <a:pt x="277910" y="145651"/>
                    <a:pt x="0" y="145651"/>
                  </a:cubicBezTo>
                  <a:cubicBezTo>
                    <a:pt x="0" y="98052"/>
                    <a:pt x="0" y="51406"/>
                    <a:pt x="0" y="0"/>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0" name="Freeform 249">
              <a:extLst>
                <a:ext uri="{FF2B5EF4-FFF2-40B4-BE49-F238E27FC236}">
                  <a16:creationId xmlns:a16="http://schemas.microsoft.com/office/drawing/2014/main" id="{08430508-21FC-9BB1-BE1B-20E4AB526773}"/>
                </a:ext>
              </a:extLst>
            </p:cNvPr>
            <p:cNvSpPr/>
            <p:nvPr/>
          </p:nvSpPr>
          <p:spPr>
            <a:xfrm>
              <a:off x="6603596" y="3651760"/>
              <a:ext cx="146568" cy="148506"/>
            </a:xfrm>
            <a:custGeom>
              <a:avLst/>
              <a:gdLst>
                <a:gd name="connsiteX0" fmla="*/ 146569 w 146568"/>
                <a:gd name="connsiteY0" fmla="*/ 148507 h 148506"/>
                <a:gd name="connsiteX1" fmla="*/ 0 w 146568"/>
                <a:gd name="connsiteY1" fmla="*/ 148507 h 148506"/>
                <a:gd name="connsiteX2" fmla="*/ 0 w 146568"/>
                <a:gd name="connsiteY2" fmla="*/ 0 h 148506"/>
                <a:gd name="connsiteX3" fmla="*/ 146569 w 146568"/>
                <a:gd name="connsiteY3" fmla="*/ 0 h 148506"/>
                <a:gd name="connsiteX4" fmla="*/ 146569 w 146568"/>
                <a:gd name="connsiteY4" fmla="*/ 148507 h 1485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568" h="148506">
                  <a:moveTo>
                    <a:pt x="146569" y="148507"/>
                  </a:moveTo>
                  <a:cubicBezTo>
                    <a:pt x="96126" y="148507"/>
                    <a:pt x="49491" y="148507"/>
                    <a:pt x="0" y="148507"/>
                  </a:cubicBezTo>
                  <a:cubicBezTo>
                    <a:pt x="0" y="98053"/>
                    <a:pt x="0" y="50454"/>
                    <a:pt x="0" y="0"/>
                  </a:cubicBezTo>
                  <a:cubicBezTo>
                    <a:pt x="49491" y="0"/>
                    <a:pt x="96126" y="0"/>
                    <a:pt x="146569" y="0"/>
                  </a:cubicBezTo>
                  <a:cubicBezTo>
                    <a:pt x="146569" y="49502"/>
                    <a:pt x="146569" y="97101"/>
                    <a:pt x="146569" y="148507"/>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1" name="Freeform 250">
              <a:extLst>
                <a:ext uri="{FF2B5EF4-FFF2-40B4-BE49-F238E27FC236}">
                  <a16:creationId xmlns:a16="http://schemas.microsoft.com/office/drawing/2014/main" id="{79FD0D5E-53CA-6718-502F-01F3FECD1A23}"/>
                </a:ext>
              </a:extLst>
            </p:cNvPr>
            <p:cNvSpPr/>
            <p:nvPr/>
          </p:nvSpPr>
          <p:spPr>
            <a:xfrm>
              <a:off x="5996382" y="1982011"/>
              <a:ext cx="451127" cy="449328"/>
            </a:xfrm>
            <a:custGeom>
              <a:avLst/>
              <a:gdLst>
                <a:gd name="connsiteX0" fmla="*/ 451127 w 451127"/>
                <a:gd name="connsiteY0" fmla="*/ 449328 h 449328"/>
                <a:gd name="connsiteX1" fmla="*/ 0 w 451127"/>
                <a:gd name="connsiteY1" fmla="*/ 449328 h 449328"/>
                <a:gd name="connsiteX2" fmla="*/ 0 w 451127"/>
                <a:gd name="connsiteY2" fmla="*/ 0 h 449328"/>
                <a:gd name="connsiteX3" fmla="*/ 451127 w 451127"/>
                <a:gd name="connsiteY3" fmla="*/ 0 h 449328"/>
                <a:gd name="connsiteX4" fmla="*/ 451127 w 451127"/>
                <a:gd name="connsiteY4" fmla="*/ 449328 h 449328"/>
                <a:gd name="connsiteX5" fmla="*/ 297896 w 451127"/>
                <a:gd name="connsiteY5" fmla="*/ 151363 h 449328"/>
                <a:gd name="connsiteX6" fmla="*/ 153231 w 451127"/>
                <a:gd name="connsiteY6" fmla="*/ 151363 h 449328"/>
                <a:gd name="connsiteX7" fmla="*/ 153231 w 451127"/>
                <a:gd name="connsiteY7" fmla="*/ 297966 h 449328"/>
                <a:gd name="connsiteX8" fmla="*/ 297896 w 451127"/>
                <a:gd name="connsiteY8" fmla="*/ 297966 h 449328"/>
                <a:gd name="connsiteX9" fmla="*/ 297896 w 451127"/>
                <a:gd name="connsiteY9" fmla="*/ 151363 h 449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1127" h="449328">
                  <a:moveTo>
                    <a:pt x="451127" y="449328"/>
                  </a:moveTo>
                  <a:cubicBezTo>
                    <a:pt x="298848" y="449328"/>
                    <a:pt x="151328" y="449328"/>
                    <a:pt x="0" y="449328"/>
                  </a:cubicBezTo>
                  <a:cubicBezTo>
                    <a:pt x="0" y="299869"/>
                    <a:pt x="0" y="151363"/>
                    <a:pt x="0" y="0"/>
                  </a:cubicBezTo>
                  <a:cubicBezTo>
                    <a:pt x="150376" y="0"/>
                    <a:pt x="298848" y="0"/>
                    <a:pt x="451127" y="0"/>
                  </a:cubicBezTo>
                  <a:cubicBezTo>
                    <a:pt x="451127" y="149459"/>
                    <a:pt x="451127" y="297013"/>
                    <a:pt x="451127" y="449328"/>
                  </a:cubicBezTo>
                  <a:close/>
                  <a:moveTo>
                    <a:pt x="297896" y="151363"/>
                  </a:moveTo>
                  <a:cubicBezTo>
                    <a:pt x="247454" y="151363"/>
                    <a:pt x="199867" y="151363"/>
                    <a:pt x="153231" y="151363"/>
                  </a:cubicBezTo>
                  <a:cubicBezTo>
                    <a:pt x="153231" y="201817"/>
                    <a:pt x="153231" y="248463"/>
                    <a:pt x="153231" y="297966"/>
                  </a:cubicBezTo>
                  <a:cubicBezTo>
                    <a:pt x="202722" y="297966"/>
                    <a:pt x="249357" y="297966"/>
                    <a:pt x="297896" y="297966"/>
                  </a:cubicBezTo>
                  <a:cubicBezTo>
                    <a:pt x="297896" y="247511"/>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2" name="Freeform 251">
              <a:extLst>
                <a:ext uri="{FF2B5EF4-FFF2-40B4-BE49-F238E27FC236}">
                  <a16:creationId xmlns:a16="http://schemas.microsoft.com/office/drawing/2014/main" id="{A10A4C0E-B81D-3867-7528-5956286D5C2A}"/>
                </a:ext>
              </a:extLst>
            </p:cNvPr>
            <p:cNvSpPr/>
            <p:nvPr/>
          </p:nvSpPr>
          <p:spPr>
            <a:xfrm>
              <a:off x="5313028" y="1981059"/>
              <a:ext cx="449224" cy="451232"/>
            </a:xfrm>
            <a:custGeom>
              <a:avLst/>
              <a:gdLst>
                <a:gd name="connsiteX0" fmla="*/ 0 w 449224"/>
                <a:gd name="connsiteY0" fmla="*/ 0 h 451232"/>
                <a:gd name="connsiteX1" fmla="*/ 449224 w 449224"/>
                <a:gd name="connsiteY1" fmla="*/ 0 h 451232"/>
                <a:gd name="connsiteX2" fmla="*/ 449224 w 449224"/>
                <a:gd name="connsiteY2" fmla="*/ 451232 h 451232"/>
                <a:gd name="connsiteX3" fmla="*/ 0 w 449224"/>
                <a:gd name="connsiteY3" fmla="*/ 451232 h 451232"/>
                <a:gd name="connsiteX4" fmla="*/ 0 w 449224"/>
                <a:gd name="connsiteY4" fmla="*/ 0 h 451232"/>
                <a:gd name="connsiteX5" fmla="*/ 296945 w 449224"/>
                <a:gd name="connsiteY5" fmla="*/ 299869 h 451232"/>
                <a:gd name="connsiteX6" fmla="*/ 296945 w 449224"/>
                <a:gd name="connsiteY6" fmla="*/ 151363 h 451232"/>
                <a:gd name="connsiteX7" fmla="*/ 151328 w 449224"/>
                <a:gd name="connsiteY7" fmla="*/ 151363 h 451232"/>
                <a:gd name="connsiteX8" fmla="*/ 151328 w 449224"/>
                <a:gd name="connsiteY8" fmla="*/ 299869 h 451232"/>
                <a:gd name="connsiteX9" fmla="*/ 296945 w 449224"/>
                <a:gd name="connsiteY9" fmla="*/ 299869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9224" h="451232">
                  <a:moveTo>
                    <a:pt x="0" y="0"/>
                  </a:moveTo>
                  <a:cubicBezTo>
                    <a:pt x="150376" y="0"/>
                    <a:pt x="297897" y="0"/>
                    <a:pt x="449224" y="0"/>
                  </a:cubicBezTo>
                  <a:cubicBezTo>
                    <a:pt x="449224" y="151363"/>
                    <a:pt x="449224" y="299869"/>
                    <a:pt x="449224" y="451232"/>
                  </a:cubicBezTo>
                  <a:cubicBezTo>
                    <a:pt x="298848" y="451232"/>
                    <a:pt x="151328" y="451232"/>
                    <a:pt x="0" y="451232"/>
                  </a:cubicBezTo>
                  <a:cubicBezTo>
                    <a:pt x="0" y="300821"/>
                    <a:pt x="0" y="151363"/>
                    <a:pt x="0" y="0"/>
                  </a:cubicBezTo>
                  <a:close/>
                  <a:moveTo>
                    <a:pt x="296945" y="299869"/>
                  </a:moveTo>
                  <a:cubicBezTo>
                    <a:pt x="296945" y="246559"/>
                    <a:pt x="296945" y="198961"/>
                    <a:pt x="296945" y="151363"/>
                  </a:cubicBezTo>
                  <a:cubicBezTo>
                    <a:pt x="246502" y="151363"/>
                    <a:pt x="199867" y="151363"/>
                    <a:pt x="151328" y="151363"/>
                  </a:cubicBezTo>
                  <a:cubicBezTo>
                    <a:pt x="151328" y="201817"/>
                    <a:pt x="151328" y="249415"/>
                    <a:pt x="151328" y="299869"/>
                  </a:cubicBezTo>
                  <a:cubicBezTo>
                    <a:pt x="201770" y="299869"/>
                    <a:pt x="248406" y="299869"/>
                    <a:pt x="296945" y="299869"/>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3" name="Freeform 252">
              <a:extLst>
                <a:ext uri="{FF2B5EF4-FFF2-40B4-BE49-F238E27FC236}">
                  <a16:creationId xmlns:a16="http://schemas.microsoft.com/office/drawing/2014/main" id="{CE827B18-2387-8B24-BB7A-7F1E5BA33FD8}"/>
                </a:ext>
              </a:extLst>
            </p:cNvPr>
            <p:cNvSpPr/>
            <p:nvPr/>
          </p:nvSpPr>
          <p:spPr>
            <a:xfrm>
              <a:off x="4629675" y="1981059"/>
              <a:ext cx="448272" cy="451232"/>
            </a:xfrm>
            <a:custGeom>
              <a:avLst/>
              <a:gdLst>
                <a:gd name="connsiteX0" fmla="*/ 448272 w 448272"/>
                <a:gd name="connsiteY0" fmla="*/ 451232 h 451232"/>
                <a:gd name="connsiteX1" fmla="*/ 0 w 448272"/>
                <a:gd name="connsiteY1" fmla="*/ 451232 h 451232"/>
                <a:gd name="connsiteX2" fmla="*/ 0 w 448272"/>
                <a:gd name="connsiteY2" fmla="*/ 0 h 451232"/>
                <a:gd name="connsiteX3" fmla="*/ 448272 w 448272"/>
                <a:gd name="connsiteY3" fmla="*/ 0 h 451232"/>
                <a:gd name="connsiteX4" fmla="*/ 448272 w 448272"/>
                <a:gd name="connsiteY4" fmla="*/ 451232 h 451232"/>
                <a:gd name="connsiteX5" fmla="*/ 297896 w 448272"/>
                <a:gd name="connsiteY5" fmla="*/ 151363 h 451232"/>
                <a:gd name="connsiteX6" fmla="*/ 150376 w 448272"/>
                <a:gd name="connsiteY6" fmla="*/ 151363 h 451232"/>
                <a:gd name="connsiteX7" fmla="*/ 150376 w 448272"/>
                <a:gd name="connsiteY7" fmla="*/ 297966 h 451232"/>
                <a:gd name="connsiteX8" fmla="*/ 297896 w 448272"/>
                <a:gd name="connsiteY8" fmla="*/ 297966 h 451232"/>
                <a:gd name="connsiteX9" fmla="*/ 297896 w 448272"/>
                <a:gd name="connsiteY9" fmla="*/ 151363 h 451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8272" h="451232">
                  <a:moveTo>
                    <a:pt x="448272" y="451232"/>
                  </a:moveTo>
                  <a:cubicBezTo>
                    <a:pt x="296945" y="451232"/>
                    <a:pt x="150376" y="451232"/>
                    <a:pt x="0" y="451232"/>
                  </a:cubicBezTo>
                  <a:cubicBezTo>
                    <a:pt x="0" y="300821"/>
                    <a:pt x="0" y="152315"/>
                    <a:pt x="0" y="0"/>
                  </a:cubicBezTo>
                  <a:cubicBezTo>
                    <a:pt x="149424" y="0"/>
                    <a:pt x="297896" y="0"/>
                    <a:pt x="448272" y="0"/>
                  </a:cubicBezTo>
                  <a:cubicBezTo>
                    <a:pt x="448272" y="150411"/>
                    <a:pt x="448272" y="298918"/>
                    <a:pt x="448272" y="451232"/>
                  </a:cubicBezTo>
                  <a:close/>
                  <a:moveTo>
                    <a:pt x="297896" y="151363"/>
                  </a:moveTo>
                  <a:cubicBezTo>
                    <a:pt x="247454" y="151363"/>
                    <a:pt x="199867" y="151363"/>
                    <a:pt x="150376" y="151363"/>
                  </a:cubicBezTo>
                  <a:cubicBezTo>
                    <a:pt x="150376" y="201817"/>
                    <a:pt x="150376" y="249415"/>
                    <a:pt x="150376" y="297966"/>
                  </a:cubicBezTo>
                  <a:cubicBezTo>
                    <a:pt x="201770" y="297966"/>
                    <a:pt x="249357" y="297966"/>
                    <a:pt x="297896" y="297966"/>
                  </a:cubicBezTo>
                  <a:cubicBezTo>
                    <a:pt x="297896" y="246559"/>
                    <a:pt x="297896" y="199913"/>
                    <a:pt x="297896" y="151363"/>
                  </a:cubicBezTo>
                  <a:close/>
                </a:path>
              </a:pathLst>
            </a:custGeom>
            <a:grpFill/>
            <a:ln w="9514"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57" name="Graphic 2">
            <a:extLst>
              <a:ext uri="{FF2B5EF4-FFF2-40B4-BE49-F238E27FC236}">
                <a16:creationId xmlns:a16="http://schemas.microsoft.com/office/drawing/2014/main" id="{DC1268F0-1C63-4801-703E-ADA1E6E26D86}"/>
              </a:ext>
            </a:extLst>
          </p:cNvPr>
          <p:cNvGrpSpPr/>
          <p:nvPr/>
        </p:nvGrpSpPr>
        <p:grpSpPr>
          <a:xfrm>
            <a:off x="501903" y="7113263"/>
            <a:ext cx="295500" cy="295209"/>
            <a:chOff x="10376768" y="2334932"/>
            <a:chExt cx="920484" cy="919580"/>
          </a:xfrm>
          <a:solidFill>
            <a:schemeClr val="bg1"/>
          </a:solidFill>
        </p:grpSpPr>
        <p:sp>
          <p:nvSpPr>
            <p:cNvPr id="258" name="Freeform 257">
              <a:extLst>
                <a:ext uri="{FF2B5EF4-FFF2-40B4-BE49-F238E27FC236}">
                  <a16:creationId xmlns:a16="http://schemas.microsoft.com/office/drawing/2014/main" id="{3CB48F83-3D03-EAD7-1954-43DD96E2E1BC}"/>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59" name="Freeform 258">
              <a:extLst>
                <a:ext uri="{FF2B5EF4-FFF2-40B4-BE49-F238E27FC236}">
                  <a16:creationId xmlns:a16="http://schemas.microsoft.com/office/drawing/2014/main" id="{F8F37DD6-12B5-1776-96E2-E5DC200E1E5D}"/>
                </a:ext>
              </a:extLst>
            </p:cNvPr>
            <p:cNvSpPr/>
            <p:nvPr/>
          </p:nvSpPr>
          <p:spPr>
            <a:xfrm>
              <a:off x="10376768" y="2334932"/>
              <a:ext cx="920484" cy="919580"/>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262" name="Graphic 3">
            <a:extLst>
              <a:ext uri="{FF2B5EF4-FFF2-40B4-BE49-F238E27FC236}">
                <a16:creationId xmlns:a16="http://schemas.microsoft.com/office/drawing/2014/main" id="{28EDF0CC-96CF-5AA3-F1B1-B6E4B1B66D0E}"/>
              </a:ext>
            </a:extLst>
          </p:cNvPr>
          <p:cNvGrpSpPr/>
          <p:nvPr/>
        </p:nvGrpSpPr>
        <p:grpSpPr>
          <a:xfrm>
            <a:off x="476589" y="8135540"/>
            <a:ext cx="337915" cy="337580"/>
            <a:chOff x="10436851" y="3696286"/>
            <a:chExt cx="1037794" cy="1036764"/>
          </a:xfrm>
          <a:solidFill>
            <a:schemeClr val="bg1"/>
          </a:solidFill>
        </p:grpSpPr>
        <p:sp>
          <p:nvSpPr>
            <p:cNvPr id="263" name="Freeform 262">
              <a:extLst>
                <a:ext uri="{FF2B5EF4-FFF2-40B4-BE49-F238E27FC236}">
                  <a16:creationId xmlns:a16="http://schemas.microsoft.com/office/drawing/2014/main" id="{D15AA0F4-47C1-6082-E821-D29032F18DA2}"/>
                </a:ext>
              </a:extLst>
            </p:cNvPr>
            <p:cNvSpPr/>
            <p:nvPr/>
          </p:nvSpPr>
          <p:spPr>
            <a:xfrm>
              <a:off x="10821867" y="3849881"/>
              <a:ext cx="257819" cy="257819"/>
            </a:xfrm>
            <a:custGeom>
              <a:avLst/>
              <a:gdLst>
                <a:gd name="connsiteX0" fmla="*/ 257820 w 257819"/>
                <a:gd name="connsiteY0" fmla="*/ 128910 h 257819"/>
                <a:gd name="connsiteX1" fmla="*/ 128910 w 257819"/>
                <a:gd name="connsiteY1" fmla="*/ 0 h 257819"/>
                <a:gd name="connsiteX2" fmla="*/ 0 w 257819"/>
                <a:gd name="connsiteY2" fmla="*/ 128910 h 257819"/>
                <a:gd name="connsiteX3" fmla="*/ 128910 w 257819"/>
                <a:gd name="connsiteY3" fmla="*/ 257820 h 257819"/>
                <a:gd name="connsiteX4" fmla="*/ 257820 w 257819"/>
                <a:gd name="connsiteY4" fmla="*/ 128910 h 257819"/>
                <a:gd name="connsiteX5" fmla="*/ 30171 w 257819"/>
                <a:gd name="connsiteY5" fmla="*/ 128910 h 257819"/>
                <a:gd name="connsiteX6" fmla="*/ 128910 w 257819"/>
                <a:gd name="connsiteY6" fmla="*/ 30171 h 257819"/>
                <a:gd name="connsiteX7" fmla="*/ 227649 w 257819"/>
                <a:gd name="connsiteY7" fmla="*/ 128910 h 257819"/>
                <a:gd name="connsiteX8" fmla="*/ 128910 w 257819"/>
                <a:gd name="connsiteY8" fmla="*/ 227649 h 257819"/>
                <a:gd name="connsiteX9" fmla="*/ 30171 w 257819"/>
                <a:gd name="connsiteY9" fmla="*/ 128910 h 2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819" h="257819">
                  <a:moveTo>
                    <a:pt x="257820" y="128910"/>
                  </a:moveTo>
                  <a:cubicBezTo>
                    <a:pt x="257820" y="57598"/>
                    <a:pt x="200222" y="0"/>
                    <a:pt x="128910" y="0"/>
                  </a:cubicBezTo>
                  <a:cubicBezTo>
                    <a:pt x="57598" y="0"/>
                    <a:pt x="0" y="57598"/>
                    <a:pt x="0" y="128910"/>
                  </a:cubicBezTo>
                  <a:cubicBezTo>
                    <a:pt x="0" y="200222"/>
                    <a:pt x="57598" y="257820"/>
                    <a:pt x="128910" y="257820"/>
                  </a:cubicBezTo>
                  <a:cubicBezTo>
                    <a:pt x="200222" y="257820"/>
                    <a:pt x="257820" y="200222"/>
                    <a:pt x="257820" y="128910"/>
                  </a:cubicBezTo>
                  <a:close/>
                  <a:moveTo>
                    <a:pt x="30171" y="128910"/>
                  </a:moveTo>
                  <a:cubicBezTo>
                    <a:pt x="30171" y="74055"/>
                    <a:pt x="74055" y="30171"/>
                    <a:pt x="128910" y="30171"/>
                  </a:cubicBezTo>
                  <a:cubicBezTo>
                    <a:pt x="183766" y="30171"/>
                    <a:pt x="227649" y="74055"/>
                    <a:pt x="227649" y="128910"/>
                  </a:cubicBezTo>
                  <a:cubicBezTo>
                    <a:pt x="227649" y="183765"/>
                    <a:pt x="183766" y="227649"/>
                    <a:pt x="128910" y="227649"/>
                  </a:cubicBezTo>
                  <a:cubicBezTo>
                    <a:pt x="74055" y="227649"/>
                    <a:pt x="30171" y="183765"/>
                    <a:pt x="30171" y="128910"/>
                  </a:cubicBezTo>
                  <a:close/>
                </a:path>
              </a:pathLst>
            </a:custGeom>
            <a:grpFill/>
            <a:ln w="27426"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74A051BF-C20A-CD4D-1E4D-3C140109B863}"/>
                </a:ext>
              </a:extLst>
            </p:cNvPr>
            <p:cNvSpPr/>
            <p:nvPr/>
          </p:nvSpPr>
          <p:spPr>
            <a:xfrm>
              <a:off x="10436851" y="3696286"/>
              <a:ext cx="1037794" cy="1036764"/>
            </a:xfrm>
            <a:custGeom>
              <a:avLst/>
              <a:gdLst>
                <a:gd name="connsiteX0" fmla="*/ 1032309 w 1037794"/>
                <a:gd name="connsiteY0" fmla="*/ 1017565 h 1036764"/>
                <a:gd name="connsiteX1" fmla="*/ 908885 w 1037794"/>
                <a:gd name="connsiteY1" fmla="*/ 691176 h 1036764"/>
                <a:gd name="connsiteX2" fmla="*/ 895171 w 1037794"/>
                <a:gd name="connsiteY2" fmla="*/ 680205 h 1036764"/>
                <a:gd name="connsiteX3" fmla="*/ 659293 w 1037794"/>
                <a:gd name="connsiteY3" fmla="*/ 680205 h 1036764"/>
                <a:gd name="connsiteX4" fmla="*/ 664779 w 1037794"/>
                <a:gd name="connsiteY4" fmla="*/ 671977 h 1036764"/>
                <a:gd name="connsiteX5" fmla="*/ 799174 w 1037794"/>
                <a:gd name="connsiteY5" fmla="*/ 282505 h 1036764"/>
                <a:gd name="connsiteX6" fmla="*/ 516669 w 1037794"/>
                <a:gd name="connsiteY6" fmla="*/ 0 h 1036764"/>
                <a:gd name="connsiteX7" fmla="*/ 234164 w 1037794"/>
                <a:gd name="connsiteY7" fmla="*/ 282505 h 1036764"/>
                <a:gd name="connsiteX8" fmla="*/ 368559 w 1037794"/>
                <a:gd name="connsiteY8" fmla="*/ 671977 h 1036764"/>
                <a:gd name="connsiteX9" fmla="*/ 374045 w 1037794"/>
                <a:gd name="connsiteY9" fmla="*/ 680205 h 1036764"/>
                <a:gd name="connsiteX10" fmla="*/ 138167 w 1037794"/>
                <a:gd name="connsiteY10" fmla="*/ 680205 h 1036764"/>
                <a:gd name="connsiteX11" fmla="*/ 124453 w 1037794"/>
                <a:gd name="connsiteY11" fmla="*/ 691176 h 1036764"/>
                <a:gd name="connsiteX12" fmla="*/ 1029 w 1037794"/>
                <a:gd name="connsiteY12" fmla="*/ 1017565 h 1036764"/>
                <a:gd name="connsiteX13" fmla="*/ 9257 w 1037794"/>
                <a:gd name="connsiteY13" fmla="*/ 1036764 h 1036764"/>
                <a:gd name="connsiteX14" fmla="*/ 14742 w 1037794"/>
                <a:gd name="connsiteY14" fmla="*/ 1036764 h 1036764"/>
                <a:gd name="connsiteX15" fmla="*/ 1021338 w 1037794"/>
                <a:gd name="connsiteY15" fmla="*/ 1036764 h 1036764"/>
                <a:gd name="connsiteX16" fmla="*/ 1037794 w 1037794"/>
                <a:gd name="connsiteY16" fmla="*/ 1020307 h 1036764"/>
                <a:gd name="connsiteX17" fmla="*/ 1032309 w 1037794"/>
                <a:gd name="connsiteY17" fmla="*/ 1017565 h 1036764"/>
                <a:gd name="connsiteX18" fmla="*/ 1032309 w 1037794"/>
                <a:gd name="connsiteY18" fmla="*/ 1017565 h 1036764"/>
                <a:gd name="connsiteX19" fmla="*/ 261592 w 1037794"/>
                <a:gd name="connsiteY19" fmla="*/ 282505 h 1036764"/>
                <a:gd name="connsiteX20" fmla="*/ 513926 w 1037794"/>
                <a:gd name="connsiteY20" fmla="*/ 30170 h 1036764"/>
                <a:gd name="connsiteX21" fmla="*/ 766261 w 1037794"/>
                <a:gd name="connsiteY21" fmla="*/ 282505 h 1036764"/>
                <a:gd name="connsiteX22" fmla="*/ 766261 w 1037794"/>
                <a:gd name="connsiteY22" fmla="*/ 282505 h 1036764"/>
                <a:gd name="connsiteX23" fmla="*/ 513926 w 1037794"/>
                <a:gd name="connsiteY23" fmla="*/ 831057 h 1036764"/>
                <a:gd name="connsiteX24" fmla="*/ 261592 w 1037794"/>
                <a:gd name="connsiteY24" fmla="*/ 282505 h 1036764"/>
                <a:gd name="connsiteX25" fmla="*/ 261592 w 1037794"/>
                <a:gd name="connsiteY25" fmla="*/ 282505 h 1036764"/>
                <a:gd name="connsiteX26" fmla="*/ 502955 w 1037794"/>
                <a:gd name="connsiteY26" fmla="*/ 866713 h 1036764"/>
                <a:gd name="connsiteX27" fmla="*/ 524897 w 1037794"/>
                <a:gd name="connsiteY27" fmla="*/ 869456 h 1036764"/>
                <a:gd name="connsiteX28" fmla="*/ 527640 w 1037794"/>
                <a:gd name="connsiteY28" fmla="*/ 866713 h 1036764"/>
                <a:gd name="connsiteX29" fmla="*/ 640093 w 1037794"/>
                <a:gd name="connsiteY29" fmla="*/ 710375 h 1036764"/>
                <a:gd name="connsiteX30" fmla="*/ 884200 w 1037794"/>
                <a:gd name="connsiteY30" fmla="*/ 710375 h 1036764"/>
                <a:gd name="connsiteX31" fmla="*/ 903399 w 1037794"/>
                <a:gd name="connsiteY31" fmla="*/ 762488 h 1036764"/>
                <a:gd name="connsiteX32" fmla="*/ 426158 w 1037794"/>
                <a:gd name="connsiteY32" fmla="*/ 932539 h 1036764"/>
                <a:gd name="connsiteX33" fmla="*/ 256106 w 1037794"/>
                <a:gd name="connsiteY33" fmla="*/ 710375 h 1036764"/>
                <a:gd name="connsiteX34" fmla="*/ 390502 w 1037794"/>
                <a:gd name="connsiteY34" fmla="*/ 710375 h 1036764"/>
                <a:gd name="connsiteX35" fmla="*/ 502955 w 1037794"/>
                <a:gd name="connsiteY35" fmla="*/ 866713 h 1036764"/>
                <a:gd name="connsiteX36" fmla="*/ 502955 w 1037794"/>
                <a:gd name="connsiteY36" fmla="*/ 866713 h 1036764"/>
                <a:gd name="connsiteX37" fmla="*/ 423415 w 1037794"/>
                <a:gd name="connsiteY37" fmla="*/ 965452 h 1036764"/>
                <a:gd name="connsiteX38" fmla="*/ 423415 w 1037794"/>
                <a:gd name="connsiteY38" fmla="*/ 965452 h 1036764"/>
                <a:gd name="connsiteX39" fmla="*/ 708662 w 1037794"/>
                <a:gd name="connsiteY39" fmla="*/ 863970 h 1036764"/>
                <a:gd name="connsiteX40" fmla="*/ 818373 w 1037794"/>
                <a:gd name="connsiteY40" fmla="*/ 1006594 h 1036764"/>
                <a:gd name="connsiteX41" fmla="*/ 305476 w 1037794"/>
                <a:gd name="connsiteY41" fmla="*/ 1006594 h 1036764"/>
                <a:gd name="connsiteX42" fmla="*/ 423415 w 1037794"/>
                <a:gd name="connsiteY42" fmla="*/ 965452 h 1036764"/>
                <a:gd name="connsiteX43" fmla="*/ 146395 w 1037794"/>
                <a:gd name="connsiteY43" fmla="*/ 710375 h 1036764"/>
                <a:gd name="connsiteX44" fmla="*/ 217707 w 1037794"/>
                <a:gd name="connsiteY44" fmla="*/ 710375 h 1036764"/>
                <a:gd name="connsiteX45" fmla="*/ 395987 w 1037794"/>
                <a:gd name="connsiteY45" fmla="*/ 943510 h 1036764"/>
                <a:gd name="connsiteX46" fmla="*/ 214964 w 1037794"/>
                <a:gd name="connsiteY46" fmla="*/ 1006594 h 1036764"/>
                <a:gd name="connsiteX47" fmla="*/ 33942 w 1037794"/>
                <a:gd name="connsiteY47" fmla="*/ 1006594 h 1036764"/>
                <a:gd name="connsiteX48" fmla="*/ 146395 w 1037794"/>
                <a:gd name="connsiteY48" fmla="*/ 710375 h 1036764"/>
                <a:gd name="connsiteX49" fmla="*/ 859514 w 1037794"/>
                <a:gd name="connsiteY49" fmla="*/ 1006594 h 1036764"/>
                <a:gd name="connsiteX50" fmla="*/ 741576 w 1037794"/>
                <a:gd name="connsiteY50" fmla="*/ 852999 h 1036764"/>
                <a:gd name="connsiteX51" fmla="*/ 914370 w 1037794"/>
                <a:gd name="connsiteY51" fmla="*/ 789916 h 1036764"/>
                <a:gd name="connsiteX52" fmla="*/ 996653 w 1037794"/>
                <a:gd name="connsiteY52" fmla="*/ 1006594 h 1036764"/>
                <a:gd name="connsiteX53" fmla="*/ 859514 w 1037794"/>
                <a:gd name="connsiteY53" fmla="*/ 1006594 h 103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037794" h="1036764">
                  <a:moveTo>
                    <a:pt x="1032309" y="1017565"/>
                  </a:moveTo>
                  <a:lnTo>
                    <a:pt x="908885" y="691176"/>
                  </a:lnTo>
                  <a:cubicBezTo>
                    <a:pt x="906142" y="685691"/>
                    <a:pt x="900656" y="680205"/>
                    <a:pt x="895171" y="680205"/>
                  </a:cubicBezTo>
                  <a:lnTo>
                    <a:pt x="659293" y="680205"/>
                  </a:lnTo>
                  <a:cubicBezTo>
                    <a:pt x="662036" y="677462"/>
                    <a:pt x="662036" y="674719"/>
                    <a:pt x="664779" y="671977"/>
                  </a:cubicBezTo>
                  <a:cubicBezTo>
                    <a:pt x="755290" y="521125"/>
                    <a:pt x="801917" y="389472"/>
                    <a:pt x="799174" y="282505"/>
                  </a:cubicBezTo>
                  <a:cubicBezTo>
                    <a:pt x="799174" y="126167"/>
                    <a:pt x="673007" y="0"/>
                    <a:pt x="516669" y="0"/>
                  </a:cubicBezTo>
                  <a:cubicBezTo>
                    <a:pt x="360331" y="0"/>
                    <a:pt x="234164" y="126167"/>
                    <a:pt x="234164" y="282505"/>
                  </a:cubicBezTo>
                  <a:cubicBezTo>
                    <a:pt x="234164" y="392215"/>
                    <a:pt x="278048" y="523867"/>
                    <a:pt x="368559" y="671977"/>
                  </a:cubicBezTo>
                  <a:cubicBezTo>
                    <a:pt x="371302" y="674719"/>
                    <a:pt x="371302" y="677462"/>
                    <a:pt x="374045" y="680205"/>
                  </a:cubicBezTo>
                  <a:lnTo>
                    <a:pt x="138167" y="680205"/>
                  </a:lnTo>
                  <a:cubicBezTo>
                    <a:pt x="132681" y="680205"/>
                    <a:pt x="127196" y="682948"/>
                    <a:pt x="124453" y="691176"/>
                  </a:cubicBezTo>
                  <a:lnTo>
                    <a:pt x="1029" y="1017565"/>
                  </a:lnTo>
                  <a:cubicBezTo>
                    <a:pt x="-1714" y="1025793"/>
                    <a:pt x="1029" y="1034021"/>
                    <a:pt x="9257" y="1036764"/>
                  </a:cubicBezTo>
                  <a:cubicBezTo>
                    <a:pt x="12000" y="1036764"/>
                    <a:pt x="12000" y="1036764"/>
                    <a:pt x="14742" y="1036764"/>
                  </a:cubicBezTo>
                  <a:lnTo>
                    <a:pt x="1021338" y="1036764"/>
                  </a:lnTo>
                  <a:cubicBezTo>
                    <a:pt x="1029566" y="1036764"/>
                    <a:pt x="1037794" y="1031278"/>
                    <a:pt x="1037794" y="1020307"/>
                  </a:cubicBezTo>
                  <a:cubicBezTo>
                    <a:pt x="1032309" y="1020307"/>
                    <a:pt x="1032309" y="1020307"/>
                    <a:pt x="1032309" y="1017565"/>
                  </a:cubicBezTo>
                  <a:lnTo>
                    <a:pt x="1032309" y="1017565"/>
                  </a:lnTo>
                  <a:close/>
                  <a:moveTo>
                    <a:pt x="261592" y="282505"/>
                  </a:moveTo>
                  <a:cubicBezTo>
                    <a:pt x="261592" y="142624"/>
                    <a:pt x="374045" y="30170"/>
                    <a:pt x="513926" y="30170"/>
                  </a:cubicBezTo>
                  <a:cubicBezTo>
                    <a:pt x="653807" y="30170"/>
                    <a:pt x="766261" y="142624"/>
                    <a:pt x="766261" y="282505"/>
                  </a:cubicBezTo>
                  <a:lnTo>
                    <a:pt x="766261" y="282505"/>
                  </a:lnTo>
                  <a:cubicBezTo>
                    <a:pt x="766261" y="499183"/>
                    <a:pt x="566039" y="767973"/>
                    <a:pt x="513926" y="831057"/>
                  </a:cubicBezTo>
                  <a:cubicBezTo>
                    <a:pt x="461813" y="767973"/>
                    <a:pt x="258849" y="501926"/>
                    <a:pt x="261592" y="282505"/>
                  </a:cubicBezTo>
                  <a:lnTo>
                    <a:pt x="261592" y="282505"/>
                  </a:lnTo>
                  <a:close/>
                  <a:moveTo>
                    <a:pt x="502955" y="866713"/>
                  </a:moveTo>
                  <a:cubicBezTo>
                    <a:pt x="508441" y="872198"/>
                    <a:pt x="519411" y="874941"/>
                    <a:pt x="524897" y="869456"/>
                  </a:cubicBezTo>
                  <a:cubicBezTo>
                    <a:pt x="524897" y="869456"/>
                    <a:pt x="524897" y="869456"/>
                    <a:pt x="527640" y="866713"/>
                  </a:cubicBezTo>
                  <a:cubicBezTo>
                    <a:pt x="568782" y="817343"/>
                    <a:pt x="604437" y="765231"/>
                    <a:pt x="640093" y="710375"/>
                  </a:cubicBezTo>
                  <a:lnTo>
                    <a:pt x="884200" y="710375"/>
                  </a:lnTo>
                  <a:lnTo>
                    <a:pt x="903399" y="762488"/>
                  </a:lnTo>
                  <a:lnTo>
                    <a:pt x="426158" y="932539"/>
                  </a:lnTo>
                  <a:lnTo>
                    <a:pt x="256106" y="710375"/>
                  </a:lnTo>
                  <a:lnTo>
                    <a:pt x="390502" y="710375"/>
                  </a:lnTo>
                  <a:cubicBezTo>
                    <a:pt x="423415" y="765231"/>
                    <a:pt x="461813" y="817343"/>
                    <a:pt x="502955" y="866713"/>
                  </a:cubicBezTo>
                  <a:lnTo>
                    <a:pt x="502955" y="866713"/>
                  </a:lnTo>
                  <a:close/>
                  <a:moveTo>
                    <a:pt x="423415" y="965452"/>
                  </a:moveTo>
                  <a:lnTo>
                    <a:pt x="423415" y="965452"/>
                  </a:lnTo>
                  <a:lnTo>
                    <a:pt x="708662" y="863970"/>
                  </a:lnTo>
                  <a:lnTo>
                    <a:pt x="818373" y="1006594"/>
                  </a:lnTo>
                  <a:lnTo>
                    <a:pt x="305476" y="1006594"/>
                  </a:lnTo>
                  <a:lnTo>
                    <a:pt x="423415" y="965452"/>
                  </a:lnTo>
                  <a:close/>
                  <a:moveTo>
                    <a:pt x="146395" y="710375"/>
                  </a:moveTo>
                  <a:lnTo>
                    <a:pt x="217707" y="710375"/>
                  </a:lnTo>
                  <a:lnTo>
                    <a:pt x="395987" y="943510"/>
                  </a:lnTo>
                  <a:lnTo>
                    <a:pt x="214964" y="1006594"/>
                  </a:lnTo>
                  <a:lnTo>
                    <a:pt x="33942" y="1006594"/>
                  </a:lnTo>
                  <a:lnTo>
                    <a:pt x="146395" y="710375"/>
                  </a:lnTo>
                  <a:close/>
                  <a:moveTo>
                    <a:pt x="859514" y="1006594"/>
                  </a:moveTo>
                  <a:lnTo>
                    <a:pt x="741576" y="852999"/>
                  </a:lnTo>
                  <a:lnTo>
                    <a:pt x="914370" y="789916"/>
                  </a:lnTo>
                  <a:lnTo>
                    <a:pt x="996653" y="1006594"/>
                  </a:lnTo>
                  <a:lnTo>
                    <a:pt x="859514" y="1006594"/>
                  </a:lnTo>
                  <a:close/>
                </a:path>
              </a:pathLst>
            </a:custGeom>
            <a:grpFill/>
            <a:ln w="27426" cap="flat">
              <a:noFill/>
              <a:prstDash val="solid"/>
              <a:miter/>
            </a:ln>
          </p:spPr>
          <p:txBody>
            <a:bodyPr rtlCol="0" anchor="ctr"/>
            <a:lstStyle/>
            <a:p>
              <a:endParaRPr lang="en-US"/>
            </a:p>
          </p:txBody>
        </p:sp>
      </p:grpSp>
      <p:pic>
        <p:nvPicPr>
          <p:cNvPr id="2" name="Picture 1" descr="A building with trees in the background&#10;&#10;Description automatically generated">
            <a:extLst>
              <a:ext uri="{FF2B5EF4-FFF2-40B4-BE49-F238E27FC236}">
                <a16:creationId xmlns:a16="http://schemas.microsoft.com/office/drawing/2014/main" id="{2BCBE9B4-A38A-B895-3A57-E5F06C3F1138}"/>
              </a:ext>
            </a:extLst>
          </p:cNvPr>
          <p:cNvPicPr>
            <a:picLocks noChangeAspect="1"/>
          </p:cNvPicPr>
          <p:nvPr/>
        </p:nvPicPr>
        <p:blipFill rotWithShape="1">
          <a:blip r:embed="rId2">
            <a:alphaModFix amt="70000"/>
          </a:blip>
          <a:srcRect l="-193" t="13947" r="193" b="-13947"/>
          <a:stretch/>
        </p:blipFill>
        <p:spPr>
          <a:xfrm>
            <a:off x="9120" y="3146"/>
            <a:ext cx="7523591" cy="3864681"/>
          </a:xfrm>
          <a:prstGeom prst="rect">
            <a:avLst/>
          </a:prstGeom>
        </p:spPr>
      </p:pic>
    </p:spTree>
    <p:extLst>
      <p:ext uri="{BB962C8B-B14F-4D97-AF65-F5344CB8AC3E}">
        <p14:creationId xmlns:p14="http://schemas.microsoft.com/office/powerpoint/2010/main" val="5489791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Freeform 61">
            <a:extLst>
              <a:ext uri="{FF2B5EF4-FFF2-40B4-BE49-F238E27FC236}">
                <a16:creationId xmlns:a16="http://schemas.microsoft.com/office/drawing/2014/main" id="{423D2EC6-2A56-1F4C-6506-B2ADB46BBB36}"/>
              </a:ext>
            </a:extLst>
          </p:cNvPr>
          <p:cNvSpPr/>
          <p:nvPr/>
        </p:nvSpPr>
        <p:spPr>
          <a:xfrm>
            <a:off x="0" y="-1"/>
            <a:ext cx="647052" cy="10691813"/>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071975" y="1804334"/>
            <a:ext cx="6036662" cy="2908489"/>
          </a:xfrm>
          <a:prstGeom prst="rect">
            <a:avLst/>
          </a:prstGeom>
          <a:noFill/>
        </p:spPr>
        <p:txBody>
          <a:bodyPr wrap="square">
            <a:spAutoFit/>
          </a:bodyPr>
          <a:lstStyle/>
          <a:p>
            <a:pPr algn="just"/>
            <a:r>
              <a:rPr lang="en-IE" sz="1400" b="1" dirty="0">
                <a:solidFill>
                  <a:srgbClr val="056C6D"/>
                </a:solidFill>
                <a:effectLst/>
                <a:latin typeface="Calibri" panose="020F0502020204030204" pitchFamily="34" charset="0"/>
                <a:cs typeface="Calibri" panose="020F0502020204030204" pitchFamily="34" charset="0"/>
              </a:rPr>
              <a:t>DESCRIPTION OF POST</a:t>
            </a:r>
          </a:p>
          <a:p>
            <a:r>
              <a:rPr lang="en-US" sz="1200" dirty="0">
                <a:effectLst/>
                <a:latin typeface="Calibri" panose="020F0502020204030204" pitchFamily="34" charset="0"/>
                <a:ea typeface="Times New Roman" panose="02020603050405020304" pitchFamily="18" charset="0"/>
              </a:rPr>
              <a:t>The BIA Project Coordinator will be an integral member of our team and will have specific responsibility for managing and handling key projects. The Project Coordinator will be supported by the Project Manager and will assist in managing project life cycles from start to finish. The successful candidate will continually strive to improve and grow the BIA relationships and partners pool with the ambition to transfer knowledge and learning to BIA members, tenants, and the food community. </a:t>
            </a:r>
            <a:endParaRPr lang="en-IE" sz="1400" dirty="0">
              <a:effectLst/>
              <a:latin typeface="Times New Roman" panose="02020603050405020304" pitchFamily="18" charset="0"/>
              <a:ea typeface="Times New Roman" panose="02020603050405020304" pitchFamily="18" charset="0"/>
            </a:endParaRPr>
          </a:p>
          <a:p>
            <a:pPr>
              <a:buClr>
                <a:srgbClr val="85A56E"/>
              </a:buClr>
            </a:pPr>
            <a:r>
              <a:rPr lang="en-US" sz="1200" dirty="0">
                <a:effectLst/>
              </a:rPr>
              <a:t> </a:t>
            </a:r>
            <a:endParaRPr lang="en-US" sz="1200" dirty="0"/>
          </a:p>
          <a:p>
            <a:pPr>
              <a:buClr>
                <a:srgbClr val="85A56E"/>
              </a:buClr>
            </a:pPr>
            <a:endParaRPr lang="en-US" sz="1100" dirty="0"/>
          </a:p>
          <a:p>
            <a:r>
              <a:rPr lang="en-IE" sz="1400" b="1" dirty="0">
                <a:solidFill>
                  <a:srgbClr val="056C6D"/>
                </a:solidFill>
                <a:effectLst/>
                <a:latin typeface="Calibri" panose="020F0502020204030204" pitchFamily="34" charset="0"/>
                <a:cs typeface="Calibri" panose="020F0502020204030204" pitchFamily="34" charset="0"/>
              </a:rPr>
              <a:t>ESSENTIAL QUALIFICATIONS/SKILLS - CANDIDATES MUST HAVE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Passion for food</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Relevant bachelor’s degree or equivalent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2 years relevant experience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Strong communication and relationship building skills </a:t>
            </a:r>
          </a:p>
          <a:p>
            <a:pPr marL="171450" indent="-171450">
              <a:buClr>
                <a:srgbClr val="85A56E"/>
              </a:buClr>
              <a:buFont typeface="Arial" panose="020B0604020202020204" pitchFamily="34" charset="0"/>
              <a:buChar char="•"/>
            </a:pPr>
            <a:r>
              <a:rPr lang="en-GB" sz="1200" dirty="0">
                <a:effectLst/>
                <a:latin typeface="Calibri" panose="020F0502020204030204" pitchFamily="34" charset="0"/>
                <a:cs typeface="Calibri" panose="020F0502020204030204" pitchFamily="34" charset="0"/>
              </a:rPr>
              <a:t>A detail orientated nature </a:t>
            </a:r>
          </a:p>
        </p:txBody>
      </p:sp>
      <p:grpSp>
        <p:nvGrpSpPr>
          <p:cNvPr id="2" name="Group 1">
            <a:extLst>
              <a:ext uri="{FF2B5EF4-FFF2-40B4-BE49-F238E27FC236}">
                <a16:creationId xmlns:a16="http://schemas.microsoft.com/office/drawing/2014/main" id="{801A88F6-82E3-BFC8-62F6-3A641FF8E378}"/>
              </a:ext>
            </a:extLst>
          </p:cNvPr>
          <p:cNvGrpSpPr/>
          <p:nvPr/>
        </p:nvGrpSpPr>
        <p:grpSpPr>
          <a:xfrm>
            <a:off x="365566" y="1804334"/>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0" name="Group 9">
            <a:extLst>
              <a:ext uri="{FF2B5EF4-FFF2-40B4-BE49-F238E27FC236}">
                <a16:creationId xmlns:a16="http://schemas.microsoft.com/office/drawing/2014/main" id="{EB8E4BD3-28DE-36B9-9F4A-2F95D85557E9}"/>
              </a:ext>
            </a:extLst>
          </p:cNvPr>
          <p:cNvGrpSpPr/>
          <p:nvPr/>
        </p:nvGrpSpPr>
        <p:grpSpPr>
          <a:xfrm>
            <a:off x="341379" y="869009"/>
            <a:ext cx="640736" cy="472992"/>
            <a:chOff x="302734" y="6040461"/>
            <a:chExt cx="640736" cy="472992"/>
          </a:xfrm>
        </p:grpSpPr>
        <p:grpSp>
          <p:nvGrpSpPr>
            <p:cNvPr id="11" name="Graphic 4">
              <a:extLst>
                <a:ext uri="{FF2B5EF4-FFF2-40B4-BE49-F238E27FC236}">
                  <a16:creationId xmlns:a16="http://schemas.microsoft.com/office/drawing/2014/main" id="{ABBF274D-773D-3945-5FCE-529717C8885D}"/>
                </a:ext>
              </a:extLst>
            </p:cNvPr>
            <p:cNvGrpSpPr/>
            <p:nvPr/>
          </p:nvGrpSpPr>
          <p:grpSpPr>
            <a:xfrm>
              <a:off x="882436" y="6243752"/>
              <a:ext cx="61034" cy="61088"/>
              <a:chOff x="996940" y="3931526"/>
              <a:chExt cx="61034" cy="61088"/>
            </a:xfrm>
          </p:grpSpPr>
          <p:sp>
            <p:nvSpPr>
              <p:cNvPr id="15" name="Freeform 14">
                <a:extLst>
                  <a:ext uri="{FF2B5EF4-FFF2-40B4-BE49-F238E27FC236}">
                    <a16:creationId xmlns:a16="http://schemas.microsoft.com/office/drawing/2014/main" id="{67C2EE6D-A2C4-7E66-E4DC-785C8F7F6941}"/>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6" name="Freeform 15">
                <a:extLst>
                  <a:ext uri="{FF2B5EF4-FFF2-40B4-BE49-F238E27FC236}">
                    <a16:creationId xmlns:a16="http://schemas.microsoft.com/office/drawing/2014/main" id="{F0063851-0E2B-B2E8-7DE2-AACAD535D3D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2" name="Freeform 11">
              <a:extLst>
                <a:ext uri="{FF2B5EF4-FFF2-40B4-BE49-F238E27FC236}">
                  <a16:creationId xmlns:a16="http://schemas.microsoft.com/office/drawing/2014/main" id="{8961B5B3-E811-976F-094B-09D50ED239BA}"/>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 name="Freeform 12">
              <a:extLst>
                <a:ext uri="{FF2B5EF4-FFF2-40B4-BE49-F238E27FC236}">
                  <a16:creationId xmlns:a16="http://schemas.microsoft.com/office/drawing/2014/main" id="{66A9A0FF-3F9E-C9E4-7F91-A6A54AB9753F}"/>
                </a:ext>
              </a:extLst>
            </p:cNvPr>
            <p:cNvSpPr/>
            <p:nvPr/>
          </p:nvSpPr>
          <p:spPr>
            <a:xfrm>
              <a:off x="307497"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3">
              <a:extLst>
                <a:ext uri="{FF2B5EF4-FFF2-40B4-BE49-F238E27FC236}">
                  <a16:creationId xmlns:a16="http://schemas.microsoft.com/office/drawing/2014/main" id="{93C4C755-3C97-8985-A304-61495D03EE0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 name="Group 16">
            <a:extLst>
              <a:ext uri="{FF2B5EF4-FFF2-40B4-BE49-F238E27FC236}">
                <a16:creationId xmlns:a16="http://schemas.microsoft.com/office/drawing/2014/main" id="{441906AE-3E66-B981-7E5F-10DAB8295140}"/>
              </a:ext>
            </a:extLst>
          </p:cNvPr>
          <p:cNvGrpSpPr/>
          <p:nvPr/>
        </p:nvGrpSpPr>
        <p:grpSpPr>
          <a:xfrm>
            <a:off x="239994" y="4751365"/>
            <a:ext cx="635362" cy="472992"/>
            <a:chOff x="302734" y="6040461"/>
            <a:chExt cx="640736" cy="472992"/>
          </a:xfrm>
        </p:grpSpPr>
        <p:grpSp>
          <p:nvGrpSpPr>
            <p:cNvPr id="18" name="Graphic 4">
              <a:extLst>
                <a:ext uri="{FF2B5EF4-FFF2-40B4-BE49-F238E27FC236}">
                  <a16:creationId xmlns:a16="http://schemas.microsoft.com/office/drawing/2014/main" id="{D1E00646-5257-9C5D-E62E-20C43067A461}"/>
                </a:ext>
              </a:extLst>
            </p:cNvPr>
            <p:cNvGrpSpPr/>
            <p:nvPr/>
          </p:nvGrpSpPr>
          <p:grpSpPr>
            <a:xfrm>
              <a:off x="882436" y="6243752"/>
              <a:ext cx="61034" cy="61088"/>
              <a:chOff x="996940" y="3931526"/>
              <a:chExt cx="61034" cy="61088"/>
            </a:xfrm>
          </p:grpSpPr>
          <p:sp>
            <p:nvSpPr>
              <p:cNvPr id="25" name="Freeform 24">
                <a:extLst>
                  <a:ext uri="{FF2B5EF4-FFF2-40B4-BE49-F238E27FC236}">
                    <a16:creationId xmlns:a16="http://schemas.microsoft.com/office/drawing/2014/main" id="{0B68DEFC-8D49-45A4-88FD-27387E762AE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7" name="Freeform 26">
                <a:extLst>
                  <a:ext uri="{FF2B5EF4-FFF2-40B4-BE49-F238E27FC236}">
                    <a16:creationId xmlns:a16="http://schemas.microsoft.com/office/drawing/2014/main" id="{0AA73C79-CFA2-96FC-AADF-DF5A79695427}"/>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2" name="Freeform 21">
              <a:extLst>
                <a:ext uri="{FF2B5EF4-FFF2-40B4-BE49-F238E27FC236}">
                  <a16:creationId xmlns:a16="http://schemas.microsoft.com/office/drawing/2014/main" id="{BA796EFD-B204-757D-D512-837ED7A74186}"/>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3" name="Freeform 22">
              <a:extLst>
                <a:ext uri="{FF2B5EF4-FFF2-40B4-BE49-F238E27FC236}">
                  <a16:creationId xmlns:a16="http://schemas.microsoft.com/office/drawing/2014/main" id="{BB036240-7519-5D29-D2E3-60C95DD8D3CE}"/>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4" name="Freeform 23">
              <a:extLst>
                <a:ext uri="{FF2B5EF4-FFF2-40B4-BE49-F238E27FC236}">
                  <a16:creationId xmlns:a16="http://schemas.microsoft.com/office/drawing/2014/main" id="{1F26339F-864C-CC39-0BFA-08290E9149E5}"/>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30" name="Graphic 3">
            <a:extLst>
              <a:ext uri="{FF2B5EF4-FFF2-40B4-BE49-F238E27FC236}">
                <a16:creationId xmlns:a16="http://schemas.microsoft.com/office/drawing/2014/main" id="{8E8D0563-BE02-7B0F-0E7B-822675DA1C8D}"/>
              </a:ext>
            </a:extLst>
          </p:cNvPr>
          <p:cNvGrpSpPr/>
          <p:nvPr/>
        </p:nvGrpSpPr>
        <p:grpSpPr>
          <a:xfrm>
            <a:off x="474599" y="1854783"/>
            <a:ext cx="284522" cy="314519"/>
            <a:chOff x="2811409" y="3683011"/>
            <a:chExt cx="858485" cy="948995"/>
          </a:xfrm>
          <a:solidFill>
            <a:schemeClr val="bg1"/>
          </a:solidFill>
        </p:grpSpPr>
        <p:sp>
          <p:nvSpPr>
            <p:cNvPr id="31" name="Freeform 30">
              <a:extLst>
                <a:ext uri="{FF2B5EF4-FFF2-40B4-BE49-F238E27FC236}">
                  <a16:creationId xmlns:a16="http://schemas.microsoft.com/office/drawing/2014/main" id="{903C191B-9038-CBE8-56F9-5E59AD2C2AC6}"/>
                </a:ext>
              </a:extLst>
            </p:cNvPr>
            <p:cNvSpPr/>
            <p:nvPr/>
          </p:nvSpPr>
          <p:spPr>
            <a:xfrm>
              <a:off x="2811409" y="3998429"/>
              <a:ext cx="858485" cy="633577"/>
            </a:xfrm>
            <a:custGeom>
              <a:avLst/>
              <a:gdLst>
                <a:gd name="connsiteX0" fmla="*/ 828316 w 858485"/>
                <a:gd name="connsiteY0" fmla="*/ 35656 h 633577"/>
                <a:gd name="connsiteX1" fmla="*/ 770717 w 858485"/>
                <a:gd name="connsiteY1" fmla="*/ 35656 h 633577"/>
                <a:gd name="connsiteX2" fmla="*/ 770717 w 858485"/>
                <a:gd name="connsiteY2" fmla="*/ 30170 h 633577"/>
                <a:gd name="connsiteX3" fmla="*/ 743289 w 858485"/>
                <a:gd name="connsiteY3" fmla="*/ 2743 h 633577"/>
                <a:gd name="connsiteX4" fmla="*/ 630837 w 858485"/>
                <a:gd name="connsiteY4" fmla="*/ 2743 h 633577"/>
                <a:gd name="connsiteX5" fmla="*/ 617123 w 858485"/>
                <a:gd name="connsiteY5" fmla="*/ 16456 h 633577"/>
                <a:gd name="connsiteX6" fmla="*/ 630837 w 858485"/>
                <a:gd name="connsiteY6" fmla="*/ 30170 h 633577"/>
                <a:gd name="connsiteX7" fmla="*/ 743289 w 858485"/>
                <a:gd name="connsiteY7" fmla="*/ 30170 h 633577"/>
                <a:gd name="connsiteX8" fmla="*/ 743289 w 858485"/>
                <a:gd name="connsiteY8" fmla="*/ 30170 h 633577"/>
                <a:gd name="connsiteX9" fmla="*/ 743289 w 858485"/>
                <a:gd name="connsiteY9" fmla="*/ 200221 h 633577"/>
                <a:gd name="connsiteX10" fmla="*/ 757003 w 858485"/>
                <a:gd name="connsiteY10" fmla="*/ 213935 h 633577"/>
                <a:gd name="connsiteX11" fmla="*/ 770717 w 858485"/>
                <a:gd name="connsiteY11" fmla="*/ 200221 h 633577"/>
                <a:gd name="connsiteX12" fmla="*/ 770717 w 858485"/>
                <a:gd name="connsiteY12" fmla="*/ 65826 h 633577"/>
                <a:gd name="connsiteX13" fmla="*/ 828316 w 858485"/>
                <a:gd name="connsiteY13" fmla="*/ 65826 h 633577"/>
                <a:gd name="connsiteX14" fmla="*/ 831058 w 858485"/>
                <a:gd name="connsiteY14" fmla="*/ 68569 h 633577"/>
                <a:gd name="connsiteX15" fmla="*/ 831058 w 858485"/>
                <a:gd name="connsiteY15" fmla="*/ 554038 h 633577"/>
                <a:gd name="connsiteX16" fmla="*/ 773461 w 858485"/>
                <a:gd name="connsiteY16" fmla="*/ 611636 h 633577"/>
                <a:gd name="connsiteX17" fmla="*/ 85025 w 858485"/>
                <a:gd name="connsiteY17" fmla="*/ 611636 h 633577"/>
                <a:gd name="connsiteX18" fmla="*/ 27428 w 858485"/>
                <a:gd name="connsiteY18" fmla="*/ 554038 h 633577"/>
                <a:gd name="connsiteX19" fmla="*/ 27428 w 858485"/>
                <a:gd name="connsiteY19" fmla="*/ 65826 h 633577"/>
                <a:gd name="connsiteX20" fmla="*/ 30170 w 858485"/>
                <a:gd name="connsiteY20" fmla="*/ 63083 h 633577"/>
                <a:gd name="connsiteX21" fmla="*/ 87769 w 858485"/>
                <a:gd name="connsiteY21" fmla="*/ 63083 h 633577"/>
                <a:gd name="connsiteX22" fmla="*/ 87769 w 858485"/>
                <a:gd name="connsiteY22" fmla="*/ 540324 h 633577"/>
                <a:gd name="connsiteX23" fmla="*/ 123425 w 858485"/>
                <a:gd name="connsiteY23" fmla="*/ 575980 h 633577"/>
                <a:gd name="connsiteX24" fmla="*/ 735061 w 858485"/>
                <a:gd name="connsiteY24" fmla="*/ 575980 h 633577"/>
                <a:gd name="connsiteX25" fmla="*/ 770717 w 858485"/>
                <a:gd name="connsiteY25" fmla="*/ 540324 h 633577"/>
                <a:gd name="connsiteX26" fmla="*/ 770717 w 858485"/>
                <a:gd name="connsiteY26" fmla="*/ 257819 h 633577"/>
                <a:gd name="connsiteX27" fmla="*/ 757003 w 858485"/>
                <a:gd name="connsiteY27" fmla="*/ 244106 h 633577"/>
                <a:gd name="connsiteX28" fmla="*/ 743289 w 858485"/>
                <a:gd name="connsiteY28" fmla="*/ 257819 h 633577"/>
                <a:gd name="connsiteX29" fmla="*/ 743289 w 858485"/>
                <a:gd name="connsiteY29" fmla="*/ 458041 h 633577"/>
                <a:gd name="connsiteX30" fmla="*/ 518384 w 858485"/>
                <a:gd name="connsiteY30" fmla="*/ 458041 h 633577"/>
                <a:gd name="connsiteX31" fmla="*/ 444329 w 858485"/>
                <a:gd name="connsiteY31" fmla="*/ 490954 h 633577"/>
                <a:gd name="connsiteX32" fmla="*/ 444329 w 858485"/>
                <a:gd name="connsiteY32" fmla="*/ 309932 h 633577"/>
                <a:gd name="connsiteX33" fmla="*/ 430615 w 858485"/>
                <a:gd name="connsiteY33" fmla="*/ 296218 h 633577"/>
                <a:gd name="connsiteX34" fmla="*/ 416901 w 858485"/>
                <a:gd name="connsiteY34" fmla="*/ 309932 h 633577"/>
                <a:gd name="connsiteX35" fmla="*/ 416901 w 858485"/>
                <a:gd name="connsiteY35" fmla="*/ 490954 h 633577"/>
                <a:gd name="connsiteX36" fmla="*/ 342846 w 858485"/>
                <a:gd name="connsiteY36" fmla="*/ 458041 h 633577"/>
                <a:gd name="connsiteX37" fmla="*/ 279763 w 858485"/>
                <a:gd name="connsiteY37" fmla="*/ 458041 h 633577"/>
                <a:gd name="connsiteX38" fmla="*/ 266049 w 858485"/>
                <a:gd name="connsiteY38" fmla="*/ 471755 h 633577"/>
                <a:gd name="connsiteX39" fmla="*/ 279763 w 858485"/>
                <a:gd name="connsiteY39" fmla="*/ 485469 h 633577"/>
                <a:gd name="connsiteX40" fmla="*/ 342846 w 858485"/>
                <a:gd name="connsiteY40" fmla="*/ 485469 h 633577"/>
                <a:gd name="connsiteX41" fmla="*/ 416901 w 858485"/>
                <a:gd name="connsiteY41" fmla="*/ 545810 h 633577"/>
                <a:gd name="connsiteX42" fmla="*/ 123425 w 858485"/>
                <a:gd name="connsiteY42" fmla="*/ 545810 h 633577"/>
                <a:gd name="connsiteX43" fmla="*/ 115197 w 858485"/>
                <a:gd name="connsiteY43" fmla="*/ 537581 h 633577"/>
                <a:gd name="connsiteX44" fmla="*/ 115197 w 858485"/>
                <a:gd name="connsiteY44" fmla="*/ 485469 h 633577"/>
                <a:gd name="connsiteX45" fmla="*/ 216679 w 858485"/>
                <a:gd name="connsiteY45" fmla="*/ 485469 h 633577"/>
                <a:gd name="connsiteX46" fmla="*/ 230393 w 858485"/>
                <a:gd name="connsiteY46" fmla="*/ 471755 h 633577"/>
                <a:gd name="connsiteX47" fmla="*/ 216679 w 858485"/>
                <a:gd name="connsiteY47" fmla="*/ 458041 h 633577"/>
                <a:gd name="connsiteX48" fmla="*/ 115197 w 858485"/>
                <a:gd name="connsiteY48" fmla="*/ 458041 h 633577"/>
                <a:gd name="connsiteX49" fmla="*/ 115197 w 858485"/>
                <a:gd name="connsiteY49" fmla="*/ 27428 h 633577"/>
                <a:gd name="connsiteX50" fmla="*/ 115197 w 858485"/>
                <a:gd name="connsiteY50" fmla="*/ 27428 h 633577"/>
                <a:gd name="connsiteX51" fmla="*/ 227649 w 858485"/>
                <a:gd name="connsiteY51" fmla="*/ 27428 h 633577"/>
                <a:gd name="connsiteX52" fmla="*/ 241363 w 858485"/>
                <a:gd name="connsiteY52" fmla="*/ 13714 h 633577"/>
                <a:gd name="connsiteX53" fmla="*/ 227649 w 858485"/>
                <a:gd name="connsiteY53" fmla="*/ 0 h 633577"/>
                <a:gd name="connsiteX54" fmla="*/ 115197 w 858485"/>
                <a:gd name="connsiteY54" fmla="*/ 0 h 633577"/>
                <a:gd name="connsiteX55" fmla="*/ 87769 w 858485"/>
                <a:gd name="connsiteY55" fmla="*/ 27428 h 633577"/>
                <a:gd name="connsiteX56" fmla="*/ 87769 w 858485"/>
                <a:gd name="connsiteY56" fmla="*/ 32913 h 633577"/>
                <a:gd name="connsiteX57" fmla="*/ 30170 w 858485"/>
                <a:gd name="connsiteY57" fmla="*/ 32913 h 633577"/>
                <a:gd name="connsiteX58" fmla="*/ 0 w 858485"/>
                <a:gd name="connsiteY58" fmla="*/ 63083 h 633577"/>
                <a:gd name="connsiteX59" fmla="*/ 0 w 858485"/>
                <a:gd name="connsiteY59" fmla="*/ 548552 h 633577"/>
                <a:gd name="connsiteX60" fmla="*/ 85025 w 858485"/>
                <a:gd name="connsiteY60" fmla="*/ 633578 h 633577"/>
                <a:gd name="connsiteX61" fmla="*/ 773461 w 858485"/>
                <a:gd name="connsiteY61" fmla="*/ 633578 h 633577"/>
                <a:gd name="connsiteX62" fmla="*/ 858486 w 858485"/>
                <a:gd name="connsiteY62" fmla="*/ 548552 h 633577"/>
                <a:gd name="connsiteX63" fmla="*/ 858486 w 858485"/>
                <a:gd name="connsiteY63" fmla="*/ 65826 h 633577"/>
                <a:gd name="connsiteX64" fmla="*/ 828316 w 858485"/>
                <a:gd name="connsiteY64" fmla="*/ 35656 h 633577"/>
                <a:gd name="connsiteX65" fmla="*/ 828316 w 858485"/>
                <a:gd name="connsiteY65" fmla="*/ 35656 h 633577"/>
                <a:gd name="connsiteX66" fmla="*/ 518384 w 858485"/>
                <a:gd name="connsiteY66" fmla="*/ 485469 h 633577"/>
                <a:gd name="connsiteX67" fmla="*/ 743289 w 858485"/>
                <a:gd name="connsiteY67" fmla="*/ 485469 h 633577"/>
                <a:gd name="connsiteX68" fmla="*/ 743289 w 858485"/>
                <a:gd name="connsiteY68" fmla="*/ 537581 h 633577"/>
                <a:gd name="connsiteX69" fmla="*/ 735061 w 858485"/>
                <a:gd name="connsiteY69" fmla="*/ 545810 h 633577"/>
                <a:gd name="connsiteX70" fmla="*/ 444329 w 858485"/>
                <a:gd name="connsiteY70" fmla="*/ 545810 h 633577"/>
                <a:gd name="connsiteX71" fmla="*/ 518384 w 858485"/>
                <a:gd name="connsiteY71" fmla="*/ 485469 h 633577"/>
                <a:gd name="connsiteX72" fmla="*/ 518384 w 858485"/>
                <a:gd name="connsiteY72" fmla="*/ 485469 h 63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858485" h="633577">
                  <a:moveTo>
                    <a:pt x="828316" y="35656"/>
                  </a:moveTo>
                  <a:lnTo>
                    <a:pt x="770717" y="35656"/>
                  </a:lnTo>
                  <a:lnTo>
                    <a:pt x="770717" y="30170"/>
                  </a:lnTo>
                  <a:cubicBezTo>
                    <a:pt x="770717" y="13714"/>
                    <a:pt x="757003" y="2743"/>
                    <a:pt x="743289" y="2743"/>
                  </a:cubicBezTo>
                  <a:lnTo>
                    <a:pt x="630837" y="2743"/>
                  </a:lnTo>
                  <a:cubicBezTo>
                    <a:pt x="622609" y="2743"/>
                    <a:pt x="617123" y="8228"/>
                    <a:pt x="617123" y="16456"/>
                  </a:cubicBezTo>
                  <a:cubicBezTo>
                    <a:pt x="617123" y="24685"/>
                    <a:pt x="622609" y="30170"/>
                    <a:pt x="630837" y="30170"/>
                  </a:cubicBezTo>
                  <a:lnTo>
                    <a:pt x="743289" y="30170"/>
                  </a:lnTo>
                  <a:cubicBezTo>
                    <a:pt x="743289" y="30170"/>
                    <a:pt x="743289" y="30170"/>
                    <a:pt x="743289" y="30170"/>
                  </a:cubicBezTo>
                  <a:lnTo>
                    <a:pt x="743289" y="200221"/>
                  </a:lnTo>
                  <a:cubicBezTo>
                    <a:pt x="743289" y="208450"/>
                    <a:pt x="748775" y="213935"/>
                    <a:pt x="757003" y="213935"/>
                  </a:cubicBezTo>
                  <a:cubicBezTo>
                    <a:pt x="765233" y="213935"/>
                    <a:pt x="770717" y="208450"/>
                    <a:pt x="770717" y="200221"/>
                  </a:cubicBezTo>
                  <a:lnTo>
                    <a:pt x="770717" y="65826"/>
                  </a:lnTo>
                  <a:lnTo>
                    <a:pt x="828316" y="65826"/>
                  </a:lnTo>
                  <a:cubicBezTo>
                    <a:pt x="831058" y="65826"/>
                    <a:pt x="831058" y="68569"/>
                    <a:pt x="831058" y="68569"/>
                  </a:cubicBezTo>
                  <a:lnTo>
                    <a:pt x="831058" y="554038"/>
                  </a:lnTo>
                  <a:cubicBezTo>
                    <a:pt x="831058" y="586951"/>
                    <a:pt x="806374" y="611636"/>
                    <a:pt x="773461" y="611636"/>
                  </a:cubicBezTo>
                  <a:lnTo>
                    <a:pt x="85025" y="611636"/>
                  </a:lnTo>
                  <a:cubicBezTo>
                    <a:pt x="52113" y="611636"/>
                    <a:pt x="27428" y="586951"/>
                    <a:pt x="27428" y="554038"/>
                  </a:cubicBezTo>
                  <a:lnTo>
                    <a:pt x="27428" y="65826"/>
                  </a:lnTo>
                  <a:cubicBezTo>
                    <a:pt x="27428" y="63083"/>
                    <a:pt x="30170" y="63083"/>
                    <a:pt x="30170" y="63083"/>
                  </a:cubicBezTo>
                  <a:lnTo>
                    <a:pt x="87769" y="63083"/>
                  </a:lnTo>
                  <a:lnTo>
                    <a:pt x="87769" y="540324"/>
                  </a:lnTo>
                  <a:cubicBezTo>
                    <a:pt x="87769" y="559523"/>
                    <a:pt x="104225" y="575980"/>
                    <a:pt x="123425" y="575980"/>
                  </a:cubicBezTo>
                  <a:lnTo>
                    <a:pt x="735061" y="575980"/>
                  </a:lnTo>
                  <a:cubicBezTo>
                    <a:pt x="754261" y="575980"/>
                    <a:pt x="770717" y="559523"/>
                    <a:pt x="770717" y="540324"/>
                  </a:cubicBezTo>
                  <a:lnTo>
                    <a:pt x="770717" y="257819"/>
                  </a:lnTo>
                  <a:cubicBezTo>
                    <a:pt x="770717" y="249591"/>
                    <a:pt x="765233" y="244106"/>
                    <a:pt x="757003" y="244106"/>
                  </a:cubicBezTo>
                  <a:cubicBezTo>
                    <a:pt x="748775" y="244106"/>
                    <a:pt x="743289" y="249591"/>
                    <a:pt x="743289" y="257819"/>
                  </a:cubicBezTo>
                  <a:lnTo>
                    <a:pt x="743289" y="458041"/>
                  </a:lnTo>
                  <a:lnTo>
                    <a:pt x="518384" y="458041"/>
                  </a:lnTo>
                  <a:cubicBezTo>
                    <a:pt x="488212" y="458041"/>
                    <a:pt x="463528" y="469012"/>
                    <a:pt x="444329" y="490954"/>
                  </a:cubicBezTo>
                  <a:lnTo>
                    <a:pt x="444329" y="309932"/>
                  </a:lnTo>
                  <a:cubicBezTo>
                    <a:pt x="444329" y="301704"/>
                    <a:pt x="438843" y="296218"/>
                    <a:pt x="430615" y="296218"/>
                  </a:cubicBezTo>
                  <a:cubicBezTo>
                    <a:pt x="422387" y="296218"/>
                    <a:pt x="416901" y="301704"/>
                    <a:pt x="416901" y="309932"/>
                  </a:cubicBezTo>
                  <a:lnTo>
                    <a:pt x="416901" y="490954"/>
                  </a:lnTo>
                  <a:cubicBezTo>
                    <a:pt x="397701" y="471755"/>
                    <a:pt x="373016" y="458041"/>
                    <a:pt x="342846" y="458041"/>
                  </a:cubicBezTo>
                  <a:lnTo>
                    <a:pt x="279763" y="458041"/>
                  </a:lnTo>
                  <a:cubicBezTo>
                    <a:pt x="271535" y="458041"/>
                    <a:pt x="266049" y="463527"/>
                    <a:pt x="266049" y="471755"/>
                  </a:cubicBezTo>
                  <a:cubicBezTo>
                    <a:pt x="266049" y="479983"/>
                    <a:pt x="271535" y="485469"/>
                    <a:pt x="279763" y="485469"/>
                  </a:cubicBezTo>
                  <a:lnTo>
                    <a:pt x="342846" y="485469"/>
                  </a:lnTo>
                  <a:cubicBezTo>
                    <a:pt x="378502" y="485469"/>
                    <a:pt x="408673" y="512896"/>
                    <a:pt x="416901" y="545810"/>
                  </a:cubicBezTo>
                  <a:lnTo>
                    <a:pt x="123425" y="545810"/>
                  </a:lnTo>
                  <a:cubicBezTo>
                    <a:pt x="117939" y="545810"/>
                    <a:pt x="115197" y="543067"/>
                    <a:pt x="115197" y="537581"/>
                  </a:cubicBezTo>
                  <a:lnTo>
                    <a:pt x="115197" y="485469"/>
                  </a:lnTo>
                  <a:lnTo>
                    <a:pt x="216679" y="485469"/>
                  </a:lnTo>
                  <a:cubicBezTo>
                    <a:pt x="224907" y="485469"/>
                    <a:pt x="230393" y="479983"/>
                    <a:pt x="230393" y="471755"/>
                  </a:cubicBezTo>
                  <a:cubicBezTo>
                    <a:pt x="230393" y="463527"/>
                    <a:pt x="224907" y="458041"/>
                    <a:pt x="216679" y="458041"/>
                  </a:cubicBezTo>
                  <a:lnTo>
                    <a:pt x="115197" y="458041"/>
                  </a:lnTo>
                  <a:lnTo>
                    <a:pt x="115197" y="27428"/>
                  </a:lnTo>
                  <a:cubicBezTo>
                    <a:pt x="115197" y="27428"/>
                    <a:pt x="115197" y="27428"/>
                    <a:pt x="115197" y="27428"/>
                  </a:cubicBezTo>
                  <a:lnTo>
                    <a:pt x="227649" y="27428"/>
                  </a:lnTo>
                  <a:cubicBezTo>
                    <a:pt x="235877" y="27428"/>
                    <a:pt x="241363" y="21942"/>
                    <a:pt x="241363" y="13714"/>
                  </a:cubicBezTo>
                  <a:cubicBezTo>
                    <a:pt x="241363" y="5485"/>
                    <a:pt x="235877" y="0"/>
                    <a:pt x="227649" y="0"/>
                  </a:cubicBezTo>
                  <a:lnTo>
                    <a:pt x="115197" y="0"/>
                  </a:lnTo>
                  <a:cubicBezTo>
                    <a:pt x="98739" y="0"/>
                    <a:pt x="87769" y="13714"/>
                    <a:pt x="87769" y="27428"/>
                  </a:cubicBezTo>
                  <a:lnTo>
                    <a:pt x="87769" y="32913"/>
                  </a:lnTo>
                  <a:lnTo>
                    <a:pt x="30170" y="32913"/>
                  </a:lnTo>
                  <a:cubicBezTo>
                    <a:pt x="13714" y="32913"/>
                    <a:pt x="0" y="46627"/>
                    <a:pt x="0" y="63083"/>
                  </a:cubicBezTo>
                  <a:lnTo>
                    <a:pt x="0" y="548552"/>
                  </a:lnTo>
                  <a:cubicBezTo>
                    <a:pt x="0" y="595179"/>
                    <a:pt x="38399" y="633578"/>
                    <a:pt x="85025" y="633578"/>
                  </a:cubicBezTo>
                  <a:lnTo>
                    <a:pt x="773461" y="633578"/>
                  </a:lnTo>
                  <a:cubicBezTo>
                    <a:pt x="820088" y="633578"/>
                    <a:pt x="858486" y="595179"/>
                    <a:pt x="858486" y="548552"/>
                  </a:cubicBezTo>
                  <a:lnTo>
                    <a:pt x="858486" y="65826"/>
                  </a:lnTo>
                  <a:cubicBezTo>
                    <a:pt x="858486" y="49369"/>
                    <a:pt x="844772" y="35656"/>
                    <a:pt x="828316" y="35656"/>
                  </a:cubicBezTo>
                  <a:lnTo>
                    <a:pt x="828316" y="35656"/>
                  </a:lnTo>
                  <a:close/>
                  <a:moveTo>
                    <a:pt x="518384" y="485469"/>
                  </a:moveTo>
                  <a:lnTo>
                    <a:pt x="743289" y="485469"/>
                  </a:lnTo>
                  <a:lnTo>
                    <a:pt x="743289" y="537581"/>
                  </a:lnTo>
                  <a:cubicBezTo>
                    <a:pt x="743289" y="543067"/>
                    <a:pt x="740547" y="545810"/>
                    <a:pt x="735061" y="545810"/>
                  </a:cubicBezTo>
                  <a:lnTo>
                    <a:pt x="444329" y="545810"/>
                  </a:lnTo>
                  <a:cubicBezTo>
                    <a:pt x="452557" y="512896"/>
                    <a:pt x="482726" y="485469"/>
                    <a:pt x="518384" y="485469"/>
                  </a:cubicBezTo>
                  <a:lnTo>
                    <a:pt x="518384" y="485469"/>
                  </a:lnTo>
                  <a:close/>
                </a:path>
              </a:pathLst>
            </a:custGeom>
            <a:grpFill/>
            <a:ln w="27426"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61DFA27-B6C6-8D8C-8714-5814C5F430E0}"/>
                </a:ext>
              </a:extLst>
            </p:cNvPr>
            <p:cNvSpPr/>
            <p:nvPr/>
          </p:nvSpPr>
          <p:spPr>
            <a:xfrm>
              <a:off x="3043831" y="3683011"/>
              <a:ext cx="398414" cy="562266"/>
            </a:xfrm>
            <a:custGeom>
              <a:avLst/>
              <a:gdLst>
                <a:gd name="connsiteX0" fmla="*/ 11685 w 398414"/>
                <a:gd name="connsiteY0" fmla="*/ 200221 h 562266"/>
                <a:gd name="connsiteX1" fmla="*/ 28141 w 398414"/>
                <a:gd name="connsiteY1" fmla="*/ 186508 h 562266"/>
                <a:gd name="connsiteX2" fmla="*/ 82996 w 398414"/>
                <a:gd name="connsiteY2" fmla="*/ 76797 h 562266"/>
                <a:gd name="connsiteX3" fmla="*/ 198193 w 398414"/>
                <a:gd name="connsiteY3" fmla="*/ 32913 h 562266"/>
                <a:gd name="connsiteX4" fmla="*/ 368245 w 398414"/>
                <a:gd name="connsiteY4" fmla="*/ 202964 h 562266"/>
                <a:gd name="connsiteX5" fmla="*/ 338073 w 398414"/>
                <a:gd name="connsiteY5" fmla="*/ 301704 h 562266"/>
                <a:gd name="connsiteX6" fmla="*/ 338073 w 398414"/>
                <a:gd name="connsiteY6" fmla="*/ 301704 h 562266"/>
                <a:gd name="connsiteX7" fmla="*/ 250304 w 398414"/>
                <a:gd name="connsiteY7" fmla="*/ 441584 h 562266"/>
                <a:gd name="connsiteX8" fmla="*/ 247562 w 398414"/>
                <a:gd name="connsiteY8" fmla="*/ 449813 h 562266"/>
                <a:gd name="connsiteX9" fmla="*/ 247562 w 398414"/>
                <a:gd name="connsiteY9" fmla="*/ 469012 h 562266"/>
                <a:gd name="connsiteX10" fmla="*/ 242076 w 398414"/>
                <a:gd name="connsiteY10" fmla="*/ 474498 h 562266"/>
                <a:gd name="connsiteX11" fmla="*/ 242076 w 398414"/>
                <a:gd name="connsiteY11" fmla="*/ 474498 h 562266"/>
                <a:gd name="connsiteX12" fmla="*/ 250304 w 398414"/>
                <a:gd name="connsiteY12" fmla="*/ 323646 h 562266"/>
                <a:gd name="connsiteX13" fmla="*/ 266762 w 398414"/>
                <a:gd name="connsiteY13" fmla="*/ 323646 h 562266"/>
                <a:gd name="connsiteX14" fmla="*/ 307904 w 398414"/>
                <a:gd name="connsiteY14" fmla="*/ 282504 h 562266"/>
                <a:gd name="connsiteX15" fmla="*/ 307904 w 398414"/>
                <a:gd name="connsiteY15" fmla="*/ 279762 h 562266"/>
                <a:gd name="connsiteX16" fmla="*/ 266762 w 398414"/>
                <a:gd name="connsiteY16" fmla="*/ 238620 h 562266"/>
                <a:gd name="connsiteX17" fmla="*/ 225621 w 398414"/>
                <a:gd name="connsiteY17" fmla="*/ 277019 h 562266"/>
                <a:gd name="connsiteX18" fmla="*/ 225621 w 398414"/>
                <a:gd name="connsiteY18" fmla="*/ 293475 h 562266"/>
                <a:gd name="connsiteX19" fmla="*/ 176251 w 398414"/>
                <a:gd name="connsiteY19" fmla="*/ 293475 h 562266"/>
                <a:gd name="connsiteX20" fmla="*/ 176251 w 398414"/>
                <a:gd name="connsiteY20" fmla="*/ 277019 h 562266"/>
                <a:gd name="connsiteX21" fmla="*/ 135110 w 398414"/>
                <a:gd name="connsiteY21" fmla="*/ 238620 h 562266"/>
                <a:gd name="connsiteX22" fmla="*/ 93968 w 398414"/>
                <a:gd name="connsiteY22" fmla="*/ 279762 h 562266"/>
                <a:gd name="connsiteX23" fmla="*/ 93968 w 398414"/>
                <a:gd name="connsiteY23" fmla="*/ 282504 h 562266"/>
                <a:gd name="connsiteX24" fmla="*/ 135110 w 398414"/>
                <a:gd name="connsiteY24" fmla="*/ 323646 h 562266"/>
                <a:gd name="connsiteX25" fmla="*/ 151565 w 398414"/>
                <a:gd name="connsiteY25" fmla="*/ 323646 h 562266"/>
                <a:gd name="connsiteX26" fmla="*/ 159793 w 398414"/>
                <a:gd name="connsiteY26" fmla="*/ 474498 h 562266"/>
                <a:gd name="connsiteX27" fmla="*/ 154308 w 398414"/>
                <a:gd name="connsiteY27" fmla="*/ 469012 h 562266"/>
                <a:gd name="connsiteX28" fmla="*/ 154308 w 398414"/>
                <a:gd name="connsiteY28" fmla="*/ 449813 h 562266"/>
                <a:gd name="connsiteX29" fmla="*/ 151565 w 398414"/>
                <a:gd name="connsiteY29" fmla="*/ 441584 h 562266"/>
                <a:gd name="connsiteX30" fmla="*/ 63797 w 398414"/>
                <a:gd name="connsiteY30" fmla="*/ 301704 h 562266"/>
                <a:gd name="connsiteX31" fmla="*/ 63797 w 398414"/>
                <a:gd name="connsiteY31" fmla="*/ 301704 h 562266"/>
                <a:gd name="connsiteX32" fmla="*/ 36369 w 398414"/>
                <a:gd name="connsiteY32" fmla="*/ 241363 h 562266"/>
                <a:gd name="connsiteX33" fmla="*/ 19913 w 398414"/>
                <a:gd name="connsiteY33" fmla="*/ 230392 h 562266"/>
                <a:gd name="connsiteX34" fmla="*/ 8941 w 398414"/>
                <a:gd name="connsiteY34" fmla="*/ 246849 h 562266"/>
                <a:gd name="connsiteX35" fmla="*/ 39113 w 398414"/>
                <a:gd name="connsiteY35" fmla="*/ 315418 h 562266"/>
                <a:gd name="connsiteX36" fmla="*/ 126880 w 398414"/>
                <a:gd name="connsiteY36" fmla="*/ 449813 h 562266"/>
                <a:gd name="connsiteX37" fmla="*/ 126880 w 398414"/>
                <a:gd name="connsiteY37" fmla="*/ 463527 h 562266"/>
                <a:gd name="connsiteX38" fmla="*/ 146080 w 398414"/>
                <a:gd name="connsiteY38" fmla="*/ 493697 h 562266"/>
                <a:gd name="connsiteX39" fmla="*/ 146080 w 398414"/>
                <a:gd name="connsiteY39" fmla="*/ 518382 h 562266"/>
                <a:gd name="connsiteX40" fmla="*/ 189965 w 398414"/>
                <a:gd name="connsiteY40" fmla="*/ 562266 h 562266"/>
                <a:gd name="connsiteX41" fmla="*/ 211907 w 398414"/>
                <a:gd name="connsiteY41" fmla="*/ 562266 h 562266"/>
                <a:gd name="connsiteX42" fmla="*/ 255790 w 398414"/>
                <a:gd name="connsiteY42" fmla="*/ 518382 h 562266"/>
                <a:gd name="connsiteX43" fmla="*/ 255790 w 398414"/>
                <a:gd name="connsiteY43" fmla="*/ 493697 h 562266"/>
                <a:gd name="connsiteX44" fmla="*/ 274990 w 398414"/>
                <a:gd name="connsiteY44" fmla="*/ 463527 h 562266"/>
                <a:gd name="connsiteX45" fmla="*/ 274990 w 398414"/>
                <a:gd name="connsiteY45" fmla="*/ 449813 h 562266"/>
                <a:gd name="connsiteX46" fmla="*/ 362759 w 398414"/>
                <a:gd name="connsiteY46" fmla="*/ 315418 h 562266"/>
                <a:gd name="connsiteX47" fmla="*/ 398415 w 398414"/>
                <a:gd name="connsiteY47" fmla="*/ 200221 h 562266"/>
                <a:gd name="connsiteX48" fmla="*/ 198193 w 398414"/>
                <a:gd name="connsiteY48" fmla="*/ 0 h 562266"/>
                <a:gd name="connsiteX49" fmla="*/ 63797 w 398414"/>
                <a:gd name="connsiteY49" fmla="*/ 52112 h 562266"/>
                <a:gd name="connsiteX50" fmla="*/ 713 w 398414"/>
                <a:gd name="connsiteY50" fmla="*/ 181022 h 562266"/>
                <a:gd name="connsiteX51" fmla="*/ 11685 w 398414"/>
                <a:gd name="connsiteY51" fmla="*/ 200221 h 562266"/>
                <a:gd name="connsiteX52" fmla="*/ 11685 w 398414"/>
                <a:gd name="connsiteY52" fmla="*/ 200221 h 562266"/>
                <a:gd name="connsiteX53" fmla="*/ 250304 w 398414"/>
                <a:gd name="connsiteY53" fmla="*/ 279762 h 562266"/>
                <a:gd name="connsiteX54" fmla="*/ 264018 w 398414"/>
                <a:gd name="connsiteY54" fmla="*/ 266048 h 562266"/>
                <a:gd name="connsiteX55" fmla="*/ 277732 w 398414"/>
                <a:gd name="connsiteY55" fmla="*/ 279762 h 562266"/>
                <a:gd name="connsiteX56" fmla="*/ 277732 w 398414"/>
                <a:gd name="connsiteY56" fmla="*/ 282504 h 562266"/>
                <a:gd name="connsiteX57" fmla="*/ 264018 w 398414"/>
                <a:gd name="connsiteY57" fmla="*/ 296218 h 562266"/>
                <a:gd name="connsiteX58" fmla="*/ 247562 w 398414"/>
                <a:gd name="connsiteY58" fmla="*/ 296218 h 562266"/>
                <a:gd name="connsiteX59" fmla="*/ 250304 w 398414"/>
                <a:gd name="connsiteY59" fmla="*/ 279762 h 562266"/>
                <a:gd name="connsiteX60" fmla="*/ 129624 w 398414"/>
                <a:gd name="connsiteY60" fmla="*/ 293475 h 562266"/>
                <a:gd name="connsiteX61" fmla="*/ 115910 w 398414"/>
                <a:gd name="connsiteY61" fmla="*/ 279762 h 562266"/>
                <a:gd name="connsiteX62" fmla="*/ 115910 w 398414"/>
                <a:gd name="connsiteY62" fmla="*/ 277019 h 562266"/>
                <a:gd name="connsiteX63" fmla="*/ 129624 w 398414"/>
                <a:gd name="connsiteY63" fmla="*/ 263305 h 562266"/>
                <a:gd name="connsiteX64" fmla="*/ 143338 w 398414"/>
                <a:gd name="connsiteY64" fmla="*/ 277019 h 562266"/>
                <a:gd name="connsiteX65" fmla="*/ 143338 w 398414"/>
                <a:gd name="connsiteY65" fmla="*/ 293475 h 562266"/>
                <a:gd name="connsiteX66" fmla="*/ 129624 w 398414"/>
                <a:gd name="connsiteY66" fmla="*/ 293475 h 562266"/>
                <a:gd name="connsiteX67" fmla="*/ 220135 w 398414"/>
                <a:gd name="connsiteY67" fmla="*/ 323646 h 562266"/>
                <a:gd name="connsiteX68" fmla="*/ 211907 w 398414"/>
                <a:gd name="connsiteY68" fmla="*/ 474498 h 562266"/>
                <a:gd name="connsiteX69" fmla="*/ 184479 w 398414"/>
                <a:gd name="connsiteY69" fmla="*/ 474498 h 562266"/>
                <a:gd name="connsiteX70" fmla="*/ 176251 w 398414"/>
                <a:gd name="connsiteY70" fmla="*/ 323646 h 562266"/>
                <a:gd name="connsiteX71" fmla="*/ 220135 w 398414"/>
                <a:gd name="connsiteY71" fmla="*/ 323646 h 562266"/>
                <a:gd name="connsiteX72" fmla="*/ 225621 w 398414"/>
                <a:gd name="connsiteY72" fmla="*/ 521125 h 562266"/>
                <a:gd name="connsiteX73" fmla="*/ 209163 w 398414"/>
                <a:gd name="connsiteY73" fmla="*/ 537581 h 562266"/>
                <a:gd name="connsiteX74" fmla="*/ 187221 w 398414"/>
                <a:gd name="connsiteY74" fmla="*/ 537581 h 562266"/>
                <a:gd name="connsiteX75" fmla="*/ 170765 w 398414"/>
                <a:gd name="connsiteY75" fmla="*/ 521125 h 562266"/>
                <a:gd name="connsiteX76" fmla="*/ 170765 w 398414"/>
                <a:gd name="connsiteY76" fmla="*/ 499183 h 562266"/>
                <a:gd name="connsiteX77" fmla="*/ 225621 w 398414"/>
                <a:gd name="connsiteY77" fmla="*/ 499183 h 562266"/>
                <a:gd name="connsiteX78" fmla="*/ 225621 w 398414"/>
                <a:gd name="connsiteY78" fmla="*/ 521125 h 562266"/>
                <a:gd name="connsiteX79" fmla="*/ 225621 w 398414"/>
                <a:gd name="connsiteY79" fmla="*/ 521125 h 562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98414" h="562266">
                  <a:moveTo>
                    <a:pt x="11685" y="200221"/>
                  </a:moveTo>
                  <a:cubicBezTo>
                    <a:pt x="19913" y="200221"/>
                    <a:pt x="25399" y="194736"/>
                    <a:pt x="28141" y="186508"/>
                  </a:cubicBezTo>
                  <a:cubicBezTo>
                    <a:pt x="30883" y="145366"/>
                    <a:pt x="52827" y="104225"/>
                    <a:pt x="82996" y="76797"/>
                  </a:cubicBezTo>
                  <a:cubicBezTo>
                    <a:pt x="115910" y="46627"/>
                    <a:pt x="154308" y="32913"/>
                    <a:pt x="198193" y="32913"/>
                  </a:cubicBezTo>
                  <a:cubicBezTo>
                    <a:pt x="291446" y="32913"/>
                    <a:pt x="368245" y="109710"/>
                    <a:pt x="368245" y="202964"/>
                  </a:cubicBezTo>
                  <a:cubicBezTo>
                    <a:pt x="368245" y="238620"/>
                    <a:pt x="357273" y="271533"/>
                    <a:pt x="338073" y="301704"/>
                  </a:cubicBezTo>
                  <a:cubicBezTo>
                    <a:pt x="338073" y="301704"/>
                    <a:pt x="338073" y="301704"/>
                    <a:pt x="338073" y="301704"/>
                  </a:cubicBezTo>
                  <a:lnTo>
                    <a:pt x="250304" y="441584"/>
                  </a:lnTo>
                  <a:cubicBezTo>
                    <a:pt x="247562" y="444327"/>
                    <a:pt x="247562" y="447070"/>
                    <a:pt x="247562" y="449813"/>
                  </a:cubicBezTo>
                  <a:lnTo>
                    <a:pt x="247562" y="469012"/>
                  </a:lnTo>
                  <a:cubicBezTo>
                    <a:pt x="247562" y="471755"/>
                    <a:pt x="244820" y="474498"/>
                    <a:pt x="242076" y="474498"/>
                  </a:cubicBezTo>
                  <a:lnTo>
                    <a:pt x="242076" y="474498"/>
                  </a:lnTo>
                  <a:lnTo>
                    <a:pt x="250304" y="323646"/>
                  </a:lnTo>
                  <a:lnTo>
                    <a:pt x="266762" y="323646"/>
                  </a:lnTo>
                  <a:cubicBezTo>
                    <a:pt x="288704" y="323646"/>
                    <a:pt x="307904" y="304446"/>
                    <a:pt x="307904" y="282504"/>
                  </a:cubicBezTo>
                  <a:lnTo>
                    <a:pt x="307904" y="279762"/>
                  </a:lnTo>
                  <a:cubicBezTo>
                    <a:pt x="307904" y="257819"/>
                    <a:pt x="288704" y="238620"/>
                    <a:pt x="266762" y="238620"/>
                  </a:cubicBezTo>
                  <a:cubicBezTo>
                    <a:pt x="244820" y="238620"/>
                    <a:pt x="225621" y="255077"/>
                    <a:pt x="225621" y="277019"/>
                  </a:cubicBezTo>
                  <a:lnTo>
                    <a:pt x="225621" y="293475"/>
                  </a:lnTo>
                  <a:lnTo>
                    <a:pt x="176251" y="293475"/>
                  </a:lnTo>
                  <a:lnTo>
                    <a:pt x="176251" y="277019"/>
                  </a:lnTo>
                  <a:cubicBezTo>
                    <a:pt x="176251" y="255077"/>
                    <a:pt x="157051" y="238620"/>
                    <a:pt x="135110" y="238620"/>
                  </a:cubicBezTo>
                  <a:cubicBezTo>
                    <a:pt x="113166" y="238620"/>
                    <a:pt x="93968" y="257819"/>
                    <a:pt x="93968" y="279762"/>
                  </a:cubicBezTo>
                  <a:lnTo>
                    <a:pt x="93968" y="282504"/>
                  </a:lnTo>
                  <a:cubicBezTo>
                    <a:pt x="93968" y="304446"/>
                    <a:pt x="113166" y="323646"/>
                    <a:pt x="135110" y="323646"/>
                  </a:cubicBezTo>
                  <a:lnTo>
                    <a:pt x="151565" y="323646"/>
                  </a:lnTo>
                  <a:lnTo>
                    <a:pt x="159793" y="474498"/>
                  </a:lnTo>
                  <a:cubicBezTo>
                    <a:pt x="157051" y="474498"/>
                    <a:pt x="154308" y="471755"/>
                    <a:pt x="154308" y="469012"/>
                  </a:cubicBezTo>
                  <a:lnTo>
                    <a:pt x="154308" y="449813"/>
                  </a:lnTo>
                  <a:cubicBezTo>
                    <a:pt x="154308" y="447070"/>
                    <a:pt x="154308" y="444327"/>
                    <a:pt x="151565" y="441584"/>
                  </a:cubicBezTo>
                  <a:lnTo>
                    <a:pt x="63797" y="301704"/>
                  </a:lnTo>
                  <a:cubicBezTo>
                    <a:pt x="63797" y="301704"/>
                    <a:pt x="63797" y="301704"/>
                    <a:pt x="63797" y="301704"/>
                  </a:cubicBezTo>
                  <a:cubicBezTo>
                    <a:pt x="50083" y="282504"/>
                    <a:pt x="41855" y="263305"/>
                    <a:pt x="36369" y="241363"/>
                  </a:cubicBezTo>
                  <a:cubicBezTo>
                    <a:pt x="33627" y="233135"/>
                    <a:pt x="28141" y="230392"/>
                    <a:pt x="19913" y="230392"/>
                  </a:cubicBezTo>
                  <a:cubicBezTo>
                    <a:pt x="11685" y="233135"/>
                    <a:pt x="8941" y="238620"/>
                    <a:pt x="8941" y="246849"/>
                  </a:cubicBezTo>
                  <a:cubicBezTo>
                    <a:pt x="14427" y="271533"/>
                    <a:pt x="25399" y="296218"/>
                    <a:pt x="39113" y="315418"/>
                  </a:cubicBezTo>
                  <a:lnTo>
                    <a:pt x="126880" y="449813"/>
                  </a:lnTo>
                  <a:lnTo>
                    <a:pt x="126880" y="463527"/>
                  </a:lnTo>
                  <a:cubicBezTo>
                    <a:pt x="126880" y="477240"/>
                    <a:pt x="135110" y="490954"/>
                    <a:pt x="146080" y="493697"/>
                  </a:cubicBezTo>
                  <a:lnTo>
                    <a:pt x="146080" y="518382"/>
                  </a:lnTo>
                  <a:cubicBezTo>
                    <a:pt x="146080" y="543067"/>
                    <a:pt x="165279" y="562266"/>
                    <a:pt x="189965" y="562266"/>
                  </a:cubicBezTo>
                  <a:lnTo>
                    <a:pt x="211907" y="562266"/>
                  </a:lnTo>
                  <a:cubicBezTo>
                    <a:pt x="236591" y="562266"/>
                    <a:pt x="255790" y="543067"/>
                    <a:pt x="255790" y="518382"/>
                  </a:cubicBezTo>
                  <a:lnTo>
                    <a:pt x="255790" y="493697"/>
                  </a:lnTo>
                  <a:cubicBezTo>
                    <a:pt x="266762" y="488211"/>
                    <a:pt x="274990" y="477240"/>
                    <a:pt x="274990" y="463527"/>
                  </a:cubicBezTo>
                  <a:lnTo>
                    <a:pt x="274990" y="449813"/>
                  </a:lnTo>
                  <a:lnTo>
                    <a:pt x="362759" y="315418"/>
                  </a:lnTo>
                  <a:cubicBezTo>
                    <a:pt x="387443" y="282504"/>
                    <a:pt x="398415" y="241363"/>
                    <a:pt x="398415" y="200221"/>
                  </a:cubicBezTo>
                  <a:cubicBezTo>
                    <a:pt x="398415" y="90511"/>
                    <a:pt x="307904" y="0"/>
                    <a:pt x="198193" y="0"/>
                  </a:cubicBezTo>
                  <a:cubicBezTo>
                    <a:pt x="148823" y="0"/>
                    <a:pt x="99452" y="19199"/>
                    <a:pt x="63797" y="52112"/>
                  </a:cubicBezTo>
                  <a:cubicBezTo>
                    <a:pt x="28141" y="85025"/>
                    <a:pt x="3455" y="131652"/>
                    <a:pt x="713" y="181022"/>
                  </a:cubicBezTo>
                  <a:cubicBezTo>
                    <a:pt x="-2029" y="191993"/>
                    <a:pt x="3455" y="197479"/>
                    <a:pt x="11685" y="200221"/>
                  </a:cubicBezTo>
                  <a:lnTo>
                    <a:pt x="11685" y="200221"/>
                  </a:lnTo>
                  <a:close/>
                  <a:moveTo>
                    <a:pt x="250304" y="279762"/>
                  </a:moveTo>
                  <a:cubicBezTo>
                    <a:pt x="250304" y="271533"/>
                    <a:pt x="255790" y="266048"/>
                    <a:pt x="264018" y="266048"/>
                  </a:cubicBezTo>
                  <a:cubicBezTo>
                    <a:pt x="272248" y="266048"/>
                    <a:pt x="277732" y="271533"/>
                    <a:pt x="277732" y="279762"/>
                  </a:cubicBezTo>
                  <a:lnTo>
                    <a:pt x="277732" y="282504"/>
                  </a:lnTo>
                  <a:cubicBezTo>
                    <a:pt x="277732" y="290733"/>
                    <a:pt x="272248" y="296218"/>
                    <a:pt x="264018" y="296218"/>
                  </a:cubicBezTo>
                  <a:lnTo>
                    <a:pt x="247562" y="296218"/>
                  </a:lnTo>
                  <a:lnTo>
                    <a:pt x="250304" y="279762"/>
                  </a:lnTo>
                  <a:close/>
                  <a:moveTo>
                    <a:pt x="129624" y="293475"/>
                  </a:moveTo>
                  <a:cubicBezTo>
                    <a:pt x="121396" y="293475"/>
                    <a:pt x="115910" y="287990"/>
                    <a:pt x="115910" y="279762"/>
                  </a:cubicBezTo>
                  <a:lnTo>
                    <a:pt x="115910" y="277019"/>
                  </a:lnTo>
                  <a:cubicBezTo>
                    <a:pt x="115910" y="268790"/>
                    <a:pt x="121396" y="263305"/>
                    <a:pt x="129624" y="263305"/>
                  </a:cubicBezTo>
                  <a:cubicBezTo>
                    <a:pt x="137852" y="263305"/>
                    <a:pt x="143338" y="268790"/>
                    <a:pt x="143338" y="277019"/>
                  </a:cubicBezTo>
                  <a:lnTo>
                    <a:pt x="143338" y="293475"/>
                  </a:lnTo>
                  <a:lnTo>
                    <a:pt x="129624" y="293475"/>
                  </a:lnTo>
                  <a:close/>
                  <a:moveTo>
                    <a:pt x="220135" y="323646"/>
                  </a:moveTo>
                  <a:lnTo>
                    <a:pt x="211907" y="474498"/>
                  </a:lnTo>
                  <a:lnTo>
                    <a:pt x="184479" y="474498"/>
                  </a:lnTo>
                  <a:lnTo>
                    <a:pt x="176251" y="323646"/>
                  </a:lnTo>
                  <a:lnTo>
                    <a:pt x="220135" y="323646"/>
                  </a:lnTo>
                  <a:close/>
                  <a:moveTo>
                    <a:pt x="225621" y="521125"/>
                  </a:moveTo>
                  <a:cubicBezTo>
                    <a:pt x="225621" y="529353"/>
                    <a:pt x="217393" y="537581"/>
                    <a:pt x="209163" y="537581"/>
                  </a:cubicBezTo>
                  <a:lnTo>
                    <a:pt x="187221" y="537581"/>
                  </a:lnTo>
                  <a:cubicBezTo>
                    <a:pt x="178993" y="537581"/>
                    <a:pt x="170765" y="529353"/>
                    <a:pt x="170765" y="521125"/>
                  </a:cubicBezTo>
                  <a:lnTo>
                    <a:pt x="170765" y="499183"/>
                  </a:lnTo>
                  <a:lnTo>
                    <a:pt x="225621" y="499183"/>
                  </a:lnTo>
                  <a:lnTo>
                    <a:pt x="225621" y="521125"/>
                  </a:lnTo>
                  <a:lnTo>
                    <a:pt x="225621" y="521125"/>
                  </a:lnTo>
                  <a:close/>
                </a:path>
              </a:pathLst>
            </a:custGeom>
            <a:grpFill/>
            <a:ln w="27426" cap="flat">
              <a:noFill/>
              <a:prstDash val="solid"/>
              <a:miter/>
            </a:ln>
          </p:spPr>
          <p:txBody>
            <a:bodyPr rtlCol="0" anchor="ctr"/>
            <a:lstStyle/>
            <a:p>
              <a:endParaRPr lang="en-US"/>
            </a:p>
          </p:txBody>
        </p:sp>
        <p:sp>
          <p:nvSpPr>
            <p:cNvPr id="33" name="Freeform 32">
              <a:extLst>
                <a:ext uri="{FF2B5EF4-FFF2-40B4-BE49-F238E27FC236}">
                  <a16:creationId xmlns:a16="http://schemas.microsoft.com/office/drawing/2014/main" id="{C02ABDB5-64BC-D0D1-0153-743F4E51901D}"/>
                </a:ext>
              </a:extLst>
            </p:cNvPr>
            <p:cNvSpPr/>
            <p:nvPr/>
          </p:nvSpPr>
          <p:spPr>
            <a:xfrm>
              <a:off x="3471045" y="3739238"/>
              <a:ext cx="57598" cy="53483"/>
            </a:xfrm>
            <a:custGeom>
              <a:avLst/>
              <a:gdLst>
                <a:gd name="connsiteX0" fmla="*/ 15084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4 w 57598"/>
                <a:gd name="connsiteY4" fmla="*/ 4114 h 53483"/>
                <a:gd name="connsiteX5" fmla="*/ 4114 w 57598"/>
                <a:gd name="connsiteY5" fmla="*/ 31542 h 53483"/>
                <a:gd name="connsiteX6" fmla="*/ 4114 w 57598"/>
                <a:gd name="connsiteY6" fmla="*/ 50741 h 53483"/>
                <a:gd name="connsiteX7" fmla="*/ 15084 w 57598"/>
                <a:gd name="connsiteY7" fmla="*/ 53484 h 53483"/>
                <a:gd name="connsiteX8" fmla="*/ 15084 w 57598"/>
                <a:gd name="connsiteY8"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3483">
                  <a:moveTo>
                    <a:pt x="15084" y="53484"/>
                  </a:moveTo>
                  <a:cubicBezTo>
                    <a:pt x="17828" y="53484"/>
                    <a:pt x="20570" y="53484"/>
                    <a:pt x="23314" y="50741"/>
                  </a:cubicBezTo>
                  <a:lnTo>
                    <a:pt x="53484" y="23313"/>
                  </a:lnTo>
                  <a:cubicBezTo>
                    <a:pt x="58970" y="17828"/>
                    <a:pt x="58970" y="9600"/>
                    <a:pt x="53484" y="4114"/>
                  </a:cubicBezTo>
                  <a:cubicBezTo>
                    <a:pt x="47998" y="-1371"/>
                    <a:pt x="39770" y="-1371"/>
                    <a:pt x="34284" y="4114"/>
                  </a:cubicBezTo>
                  <a:lnTo>
                    <a:pt x="4114" y="31542"/>
                  </a:lnTo>
                  <a:cubicBezTo>
                    <a:pt x="-1371" y="37027"/>
                    <a:pt x="-1371" y="45256"/>
                    <a:pt x="4114" y="50741"/>
                  </a:cubicBezTo>
                  <a:cubicBezTo>
                    <a:pt x="6857" y="50741"/>
                    <a:pt x="9600" y="53484"/>
                    <a:pt x="15084" y="53484"/>
                  </a:cubicBezTo>
                  <a:lnTo>
                    <a:pt x="15084" y="53484"/>
                  </a:lnTo>
                  <a:close/>
                </a:path>
              </a:pathLst>
            </a:custGeom>
            <a:grpFill/>
            <a:ln w="27426"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216B701D-071F-A5F0-05FA-D6B44A196F23}"/>
                </a:ext>
              </a:extLst>
            </p:cNvPr>
            <p:cNvSpPr/>
            <p:nvPr/>
          </p:nvSpPr>
          <p:spPr>
            <a:xfrm>
              <a:off x="3471045" y="3851691"/>
              <a:ext cx="57598" cy="56226"/>
            </a:xfrm>
            <a:custGeom>
              <a:avLst/>
              <a:gdLst>
                <a:gd name="connsiteX0" fmla="*/ 4114 w 57598"/>
                <a:gd name="connsiteY0" fmla="*/ 26056 h 56226"/>
                <a:gd name="connsiteX1" fmla="*/ 34284 w 57598"/>
                <a:gd name="connsiteY1" fmla="*/ 53484 h 56226"/>
                <a:gd name="connsiteX2" fmla="*/ 42512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 name="connsiteX8" fmla="*/ 4114 w 57598"/>
                <a:gd name="connsiteY8"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598" h="56226">
                  <a:moveTo>
                    <a:pt x="4114" y="26056"/>
                  </a:moveTo>
                  <a:lnTo>
                    <a:pt x="34284" y="53484"/>
                  </a:lnTo>
                  <a:cubicBezTo>
                    <a:pt x="37028" y="56227"/>
                    <a:pt x="39770" y="56227"/>
                    <a:pt x="42512" y="56227"/>
                  </a:cubicBezTo>
                  <a:cubicBezTo>
                    <a:pt x="45256" y="56227"/>
                    <a:pt x="50742" y="53484"/>
                    <a:pt x="53484" y="50741"/>
                  </a:cubicBezTo>
                  <a:cubicBezTo>
                    <a:pt x="58970" y="45256"/>
                    <a:pt x="58970" y="37028"/>
                    <a:pt x="53484" y="31542"/>
                  </a:cubicBezTo>
                  <a:lnTo>
                    <a:pt x="23314" y="4114"/>
                  </a:lnTo>
                  <a:cubicBezTo>
                    <a:pt x="17828" y="-1371"/>
                    <a:pt x="9600" y="-1371"/>
                    <a:pt x="4114" y="4114"/>
                  </a:cubicBezTo>
                  <a:cubicBezTo>
                    <a:pt x="-1371" y="12342"/>
                    <a:pt x="-1371" y="20571"/>
                    <a:pt x="4114" y="26056"/>
                  </a:cubicBezTo>
                  <a:lnTo>
                    <a:pt x="4114" y="26056"/>
                  </a:lnTo>
                  <a:close/>
                </a:path>
              </a:pathLst>
            </a:custGeom>
            <a:grpFill/>
            <a:ln w="27426"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ED693463-3E81-0E33-631B-0ABAE5B4E593}"/>
                </a:ext>
              </a:extLst>
            </p:cNvPr>
            <p:cNvSpPr/>
            <p:nvPr/>
          </p:nvSpPr>
          <p:spPr>
            <a:xfrm>
              <a:off x="2952661" y="3736495"/>
              <a:ext cx="57598" cy="56226"/>
            </a:xfrm>
            <a:custGeom>
              <a:avLst/>
              <a:gdLst>
                <a:gd name="connsiteX0" fmla="*/ 4114 w 57598"/>
                <a:gd name="connsiteY0" fmla="*/ 26056 h 56226"/>
                <a:gd name="connsiteX1" fmla="*/ 34286 w 57598"/>
                <a:gd name="connsiteY1" fmla="*/ 53484 h 56226"/>
                <a:gd name="connsiteX2" fmla="*/ 42514 w 57598"/>
                <a:gd name="connsiteY2" fmla="*/ 56227 h 56226"/>
                <a:gd name="connsiteX3" fmla="*/ 53484 w 57598"/>
                <a:gd name="connsiteY3" fmla="*/ 50741 h 56226"/>
                <a:gd name="connsiteX4" fmla="*/ 53484 w 57598"/>
                <a:gd name="connsiteY4" fmla="*/ 31542 h 56226"/>
                <a:gd name="connsiteX5" fmla="*/ 23314 w 57598"/>
                <a:gd name="connsiteY5" fmla="*/ 4114 h 56226"/>
                <a:gd name="connsiteX6" fmla="*/ 4114 w 57598"/>
                <a:gd name="connsiteY6" fmla="*/ 4114 h 56226"/>
                <a:gd name="connsiteX7" fmla="*/ 4114 w 57598"/>
                <a:gd name="connsiteY7" fmla="*/ 26056 h 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6226">
                  <a:moveTo>
                    <a:pt x="4114" y="26056"/>
                  </a:moveTo>
                  <a:lnTo>
                    <a:pt x="34286" y="53484"/>
                  </a:lnTo>
                  <a:cubicBezTo>
                    <a:pt x="37028" y="56227"/>
                    <a:pt x="39770" y="56227"/>
                    <a:pt x="42514" y="56227"/>
                  </a:cubicBezTo>
                  <a:cubicBezTo>
                    <a:pt x="45256" y="56227"/>
                    <a:pt x="50742" y="53484"/>
                    <a:pt x="53484" y="50741"/>
                  </a:cubicBezTo>
                  <a:cubicBezTo>
                    <a:pt x="58970" y="45256"/>
                    <a:pt x="58970" y="37027"/>
                    <a:pt x="53484" y="31542"/>
                  </a:cubicBezTo>
                  <a:lnTo>
                    <a:pt x="23314" y="4114"/>
                  </a:lnTo>
                  <a:cubicBezTo>
                    <a:pt x="17828" y="-1371"/>
                    <a:pt x="9600" y="-1371"/>
                    <a:pt x="4114" y="4114"/>
                  </a:cubicBezTo>
                  <a:cubicBezTo>
                    <a:pt x="-1371" y="12342"/>
                    <a:pt x="-1371" y="20571"/>
                    <a:pt x="4114" y="26056"/>
                  </a:cubicBezTo>
                  <a:close/>
                </a:path>
              </a:pathLst>
            </a:custGeom>
            <a:grpFill/>
            <a:ln w="27426" cap="flat">
              <a:noFill/>
              <a:prstDash val="solid"/>
              <a:miter/>
            </a:ln>
          </p:spPr>
          <p:txBody>
            <a:bodyPr rtlCol="0" anchor="ctr"/>
            <a:lstStyle/>
            <a:p>
              <a:endParaRPr lang="en-US"/>
            </a:p>
          </p:txBody>
        </p:sp>
        <p:sp>
          <p:nvSpPr>
            <p:cNvPr id="36" name="Freeform 35">
              <a:extLst>
                <a:ext uri="{FF2B5EF4-FFF2-40B4-BE49-F238E27FC236}">
                  <a16:creationId xmlns:a16="http://schemas.microsoft.com/office/drawing/2014/main" id="{943DB0CE-F785-8028-E222-9C03DFDDE669}"/>
                </a:ext>
              </a:extLst>
            </p:cNvPr>
            <p:cNvSpPr/>
            <p:nvPr/>
          </p:nvSpPr>
          <p:spPr>
            <a:xfrm>
              <a:off x="2952661" y="3854434"/>
              <a:ext cx="57598" cy="53483"/>
            </a:xfrm>
            <a:custGeom>
              <a:avLst/>
              <a:gdLst>
                <a:gd name="connsiteX0" fmla="*/ 15086 w 57598"/>
                <a:gd name="connsiteY0" fmla="*/ 53484 h 53483"/>
                <a:gd name="connsiteX1" fmla="*/ 23314 w 57598"/>
                <a:gd name="connsiteY1" fmla="*/ 50741 h 53483"/>
                <a:gd name="connsiteX2" fmla="*/ 53484 w 57598"/>
                <a:gd name="connsiteY2" fmla="*/ 23313 h 53483"/>
                <a:gd name="connsiteX3" fmla="*/ 53484 w 57598"/>
                <a:gd name="connsiteY3" fmla="*/ 4114 h 53483"/>
                <a:gd name="connsiteX4" fmla="*/ 34286 w 57598"/>
                <a:gd name="connsiteY4" fmla="*/ 4114 h 53483"/>
                <a:gd name="connsiteX5" fmla="*/ 4114 w 57598"/>
                <a:gd name="connsiteY5" fmla="*/ 31542 h 53483"/>
                <a:gd name="connsiteX6" fmla="*/ 4114 w 57598"/>
                <a:gd name="connsiteY6" fmla="*/ 50741 h 53483"/>
                <a:gd name="connsiteX7" fmla="*/ 15086 w 57598"/>
                <a:gd name="connsiteY7" fmla="*/ 53484 h 53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98" h="53483">
                  <a:moveTo>
                    <a:pt x="15086" y="53484"/>
                  </a:moveTo>
                  <a:cubicBezTo>
                    <a:pt x="17828" y="53484"/>
                    <a:pt x="20572" y="53484"/>
                    <a:pt x="23314" y="50741"/>
                  </a:cubicBezTo>
                  <a:lnTo>
                    <a:pt x="53484" y="23313"/>
                  </a:lnTo>
                  <a:cubicBezTo>
                    <a:pt x="58970" y="17828"/>
                    <a:pt x="58970" y="9600"/>
                    <a:pt x="53484" y="4114"/>
                  </a:cubicBezTo>
                  <a:cubicBezTo>
                    <a:pt x="48000" y="-1371"/>
                    <a:pt x="39770" y="-1371"/>
                    <a:pt x="34286" y="4114"/>
                  </a:cubicBezTo>
                  <a:lnTo>
                    <a:pt x="4114" y="31542"/>
                  </a:lnTo>
                  <a:cubicBezTo>
                    <a:pt x="-1371" y="37027"/>
                    <a:pt x="-1371" y="45256"/>
                    <a:pt x="4114" y="50741"/>
                  </a:cubicBezTo>
                  <a:cubicBezTo>
                    <a:pt x="6858" y="50741"/>
                    <a:pt x="9600" y="53484"/>
                    <a:pt x="15086" y="53484"/>
                  </a:cubicBezTo>
                  <a:close/>
                </a:path>
              </a:pathLst>
            </a:custGeom>
            <a:grpFill/>
            <a:ln w="27426"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BE37D5C4-0F5F-E62F-4C8E-CDE594631182}"/>
                </a:ext>
              </a:extLst>
            </p:cNvPr>
            <p:cNvSpPr/>
            <p:nvPr/>
          </p:nvSpPr>
          <p:spPr>
            <a:xfrm>
              <a:off x="2954034"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56403EFF-FB21-770E-3324-C05F4B2612CB}"/>
                </a:ext>
              </a:extLst>
            </p:cNvPr>
            <p:cNvSpPr/>
            <p:nvPr/>
          </p:nvSpPr>
          <p:spPr>
            <a:xfrm>
              <a:off x="2978717" y="4226078"/>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33AFEB3D-08B1-722D-9444-2FB91C52E052}"/>
                </a:ext>
              </a:extLst>
            </p:cNvPr>
            <p:cNvSpPr/>
            <p:nvPr/>
          </p:nvSpPr>
          <p:spPr>
            <a:xfrm>
              <a:off x="2978717" y="4294647"/>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20813FF3-4162-6597-FCAD-2BBC94F7B141}"/>
                </a:ext>
              </a:extLst>
            </p:cNvPr>
            <p:cNvSpPr/>
            <p:nvPr/>
          </p:nvSpPr>
          <p:spPr>
            <a:xfrm>
              <a:off x="2978717" y="4363216"/>
              <a:ext cx="181023" cy="27427"/>
            </a:xfrm>
            <a:custGeom>
              <a:avLst/>
              <a:gdLst>
                <a:gd name="connsiteX0" fmla="*/ 167310 w 181023"/>
                <a:gd name="connsiteY0" fmla="*/ 0 h 27427"/>
                <a:gd name="connsiteX1" fmla="*/ 13714 w 181023"/>
                <a:gd name="connsiteY1" fmla="*/ 0 h 27427"/>
                <a:gd name="connsiteX2" fmla="*/ 0 w 181023"/>
                <a:gd name="connsiteY2" fmla="*/ 13714 h 27427"/>
                <a:gd name="connsiteX3" fmla="*/ 13714 w 181023"/>
                <a:gd name="connsiteY3" fmla="*/ 27428 h 27427"/>
                <a:gd name="connsiteX4" fmla="*/ 167310 w 181023"/>
                <a:gd name="connsiteY4" fmla="*/ 27428 h 27427"/>
                <a:gd name="connsiteX5" fmla="*/ 181024 w 181023"/>
                <a:gd name="connsiteY5" fmla="*/ 13714 h 27427"/>
                <a:gd name="connsiteX6" fmla="*/ 167310 w 181023"/>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3" h="27427">
                  <a:moveTo>
                    <a:pt x="167310" y="0"/>
                  </a:moveTo>
                  <a:lnTo>
                    <a:pt x="13714" y="0"/>
                  </a:lnTo>
                  <a:cubicBezTo>
                    <a:pt x="5486" y="0"/>
                    <a:pt x="0" y="5486"/>
                    <a:pt x="0" y="13714"/>
                  </a:cubicBezTo>
                  <a:cubicBezTo>
                    <a:pt x="0" y="21942"/>
                    <a:pt x="5486" y="27428"/>
                    <a:pt x="13714" y="27428"/>
                  </a:cubicBezTo>
                  <a:lnTo>
                    <a:pt x="167310" y="27428"/>
                  </a:lnTo>
                  <a:cubicBezTo>
                    <a:pt x="175538" y="27428"/>
                    <a:pt x="181024" y="21942"/>
                    <a:pt x="181024" y="13714"/>
                  </a:cubicBezTo>
                  <a:cubicBezTo>
                    <a:pt x="181024" y="5486"/>
                    <a:pt x="175538" y="0"/>
                    <a:pt x="167310" y="0"/>
                  </a:cubicBezTo>
                  <a:close/>
                </a:path>
              </a:pathLst>
            </a:custGeom>
            <a:grpFill/>
            <a:ln w="27426"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267882AA-F40F-6C6D-D49B-C0EBA91445B3}"/>
                </a:ext>
              </a:extLst>
            </p:cNvPr>
            <p:cNvSpPr/>
            <p:nvPr/>
          </p:nvSpPr>
          <p:spPr>
            <a:xfrm>
              <a:off x="3365449" y="4154766"/>
              <a:ext cx="164566" cy="27965"/>
            </a:xfrm>
            <a:custGeom>
              <a:avLst/>
              <a:gdLst>
                <a:gd name="connsiteX0" fmla="*/ 164566 w 164566"/>
                <a:gd name="connsiteY0" fmla="*/ 13714 h 27965"/>
                <a:gd name="connsiteX1" fmla="*/ 150852 w 164566"/>
                <a:gd name="connsiteY1" fmla="*/ 0 h 27965"/>
                <a:gd name="connsiteX2" fmla="*/ 13714 w 164566"/>
                <a:gd name="connsiteY2" fmla="*/ 0 h 27965"/>
                <a:gd name="connsiteX3" fmla="*/ 0 w 164566"/>
                <a:gd name="connsiteY3" fmla="*/ 13714 h 27965"/>
                <a:gd name="connsiteX4" fmla="*/ 13714 w 164566"/>
                <a:gd name="connsiteY4" fmla="*/ 27428 h 27965"/>
                <a:gd name="connsiteX5" fmla="*/ 150852 w 164566"/>
                <a:gd name="connsiteY5" fmla="*/ 27428 h 27965"/>
                <a:gd name="connsiteX6" fmla="*/ 164566 w 164566"/>
                <a:gd name="connsiteY6" fmla="*/ 13714 h 27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66" h="27965">
                  <a:moveTo>
                    <a:pt x="164566" y="13714"/>
                  </a:moveTo>
                  <a:cubicBezTo>
                    <a:pt x="164566" y="5485"/>
                    <a:pt x="159080" y="0"/>
                    <a:pt x="150852" y="0"/>
                  </a:cubicBezTo>
                  <a:lnTo>
                    <a:pt x="13714" y="0"/>
                  </a:lnTo>
                  <a:cubicBezTo>
                    <a:pt x="5486" y="0"/>
                    <a:pt x="0" y="5485"/>
                    <a:pt x="0" y="13714"/>
                  </a:cubicBezTo>
                  <a:cubicBezTo>
                    <a:pt x="0" y="21942"/>
                    <a:pt x="5486" y="27428"/>
                    <a:pt x="13714" y="27428"/>
                  </a:cubicBezTo>
                  <a:lnTo>
                    <a:pt x="150852" y="27428"/>
                  </a:lnTo>
                  <a:cubicBezTo>
                    <a:pt x="159080" y="30170"/>
                    <a:pt x="164566" y="21942"/>
                    <a:pt x="164566" y="13714"/>
                  </a:cubicBezTo>
                  <a:close/>
                </a:path>
              </a:pathLst>
            </a:custGeom>
            <a:grpFill/>
            <a:ln w="27426"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E0B506C1-5F72-DE0A-194B-8B073C84B227}"/>
                </a:ext>
              </a:extLst>
            </p:cNvPr>
            <p:cNvSpPr/>
            <p:nvPr/>
          </p:nvSpPr>
          <p:spPr>
            <a:xfrm>
              <a:off x="3324307" y="4226078"/>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3F58F45F-AB0D-216F-9F4E-3C44873E45C2}"/>
                </a:ext>
              </a:extLst>
            </p:cNvPr>
            <p:cNvSpPr/>
            <p:nvPr/>
          </p:nvSpPr>
          <p:spPr>
            <a:xfrm>
              <a:off x="3324307" y="4294647"/>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839A20B7-351C-049D-2D79-2A9A05D1D74E}"/>
                </a:ext>
              </a:extLst>
            </p:cNvPr>
            <p:cNvSpPr/>
            <p:nvPr/>
          </p:nvSpPr>
          <p:spPr>
            <a:xfrm>
              <a:off x="3324307" y="4363216"/>
              <a:ext cx="181021" cy="27427"/>
            </a:xfrm>
            <a:custGeom>
              <a:avLst/>
              <a:gdLst>
                <a:gd name="connsiteX0" fmla="*/ 167308 w 181021"/>
                <a:gd name="connsiteY0" fmla="*/ 0 h 27427"/>
                <a:gd name="connsiteX1" fmla="*/ 13714 w 181021"/>
                <a:gd name="connsiteY1" fmla="*/ 0 h 27427"/>
                <a:gd name="connsiteX2" fmla="*/ 0 w 181021"/>
                <a:gd name="connsiteY2" fmla="*/ 13714 h 27427"/>
                <a:gd name="connsiteX3" fmla="*/ 13714 w 181021"/>
                <a:gd name="connsiteY3" fmla="*/ 27428 h 27427"/>
                <a:gd name="connsiteX4" fmla="*/ 167308 w 181021"/>
                <a:gd name="connsiteY4" fmla="*/ 27428 h 27427"/>
                <a:gd name="connsiteX5" fmla="*/ 181022 w 181021"/>
                <a:gd name="connsiteY5" fmla="*/ 13714 h 27427"/>
                <a:gd name="connsiteX6" fmla="*/ 167308 w 181021"/>
                <a:gd name="connsiteY6" fmla="*/ 0 h 27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021" h="27427">
                  <a:moveTo>
                    <a:pt x="167308" y="0"/>
                  </a:moveTo>
                  <a:lnTo>
                    <a:pt x="13714" y="0"/>
                  </a:lnTo>
                  <a:cubicBezTo>
                    <a:pt x="5486" y="0"/>
                    <a:pt x="0" y="5486"/>
                    <a:pt x="0" y="13714"/>
                  </a:cubicBezTo>
                  <a:cubicBezTo>
                    <a:pt x="0" y="21942"/>
                    <a:pt x="5486" y="27428"/>
                    <a:pt x="13714" y="27428"/>
                  </a:cubicBezTo>
                  <a:lnTo>
                    <a:pt x="167308" y="27428"/>
                  </a:lnTo>
                  <a:cubicBezTo>
                    <a:pt x="175536" y="27428"/>
                    <a:pt x="181022" y="21942"/>
                    <a:pt x="181022" y="13714"/>
                  </a:cubicBezTo>
                  <a:cubicBezTo>
                    <a:pt x="181022" y="5486"/>
                    <a:pt x="172794" y="0"/>
                    <a:pt x="167308" y="0"/>
                  </a:cubicBezTo>
                  <a:close/>
                </a:path>
              </a:pathLst>
            </a:custGeom>
            <a:grpFill/>
            <a:ln w="27426" cap="flat">
              <a:noFill/>
              <a:prstDash val="solid"/>
              <a:miter/>
            </a:ln>
          </p:spPr>
          <p:txBody>
            <a:bodyPr rtlCol="0" anchor="ctr"/>
            <a:lstStyle/>
            <a:p>
              <a:endParaRPr lang="en-US"/>
            </a:p>
          </p:txBody>
        </p:sp>
      </p:grpSp>
      <p:grpSp>
        <p:nvGrpSpPr>
          <p:cNvPr id="47" name="Graphic 3">
            <a:extLst>
              <a:ext uri="{FF2B5EF4-FFF2-40B4-BE49-F238E27FC236}">
                <a16:creationId xmlns:a16="http://schemas.microsoft.com/office/drawing/2014/main" id="{1C2B03BF-0CA6-DB74-4B8A-4E99D6CCE7DB}"/>
              </a:ext>
            </a:extLst>
          </p:cNvPr>
          <p:cNvGrpSpPr/>
          <p:nvPr/>
        </p:nvGrpSpPr>
        <p:grpSpPr>
          <a:xfrm>
            <a:off x="468174" y="947243"/>
            <a:ext cx="291728" cy="329198"/>
            <a:chOff x="4643578" y="432838"/>
            <a:chExt cx="1028134" cy="1160188"/>
          </a:xfrm>
          <a:solidFill>
            <a:schemeClr val="bg1"/>
          </a:solidFill>
        </p:grpSpPr>
        <p:sp>
          <p:nvSpPr>
            <p:cNvPr id="48" name="Freeform 47">
              <a:extLst>
                <a:ext uri="{FF2B5EF4-FFF2-40B4-BE49-F238E27FC236}">
                  <a16:creationId xmlns:a16="http://schemas.microsoft.com/office/drawing/2014/main" id="{1DC5FD54-FE93-78F5-B779-EF34183C44FF}"/>
                </a:ext>
              </a:extLst>
            </p:cNvPr>
            <p:cNvSpPr/>
            <p:nvPr/>
          </p:nvSpPr>
          <p:spPr>
            <a:xfrm>
              <a:off x="5115334" y="53157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grpSp>
          <p:nvGrpSpPr>
            <p:cNvPr id="49" name="Graphic 3">
              <a:extLst>
                <a:ext uri="{FF2B5EF4-FFF2-40B4-BE49-F238E27FC236}">
                  <a16:creationId xmlns:a16="http://schemas.microsoft.com/office/drawing/2014/main" id="{A20EED4E-C75D-BE98-EA36-16C615B5A91D}"/>
                </a:ext>
              </a:extLst>
            </p:cNvPr>
            <p:cNvGrpSpPr/>
            <p:nvPr/>
          </p:nvGrpSpPr>
          <p:grpSpPr>
            <a:xfrm>
              <a:off x="4643578" y="432838"/>
              <a:ext cx="1028134" cy="1160188"/>
              <a:chOff x="4643578" y="432838"/>
              <a:chExt cx="1028134" cy="1160188"/>
            </a:xfrm>
            <a:grpFill/>
          </p:grpSpPr>
          <p:sp>
            <p:nvSpPr>
              <p:cNvPr id="50" name="Freeform 49">
                <a:extLst>
                  <a:ext uri="{FF2B5EF4-FFF2-40B4-BE49-F238E27FC236}">
                    <a16:creationId xmlns:a16="http://schemas.microsoft.com/office/drawing/2014/main" id="{06BB803D-72D3-604F-7A9D-EA7B0198E3B3}"/>
                  </a:ext>
                </a:extLst>
              </p:cNvPr>
              <p:cNvSpPr/>
              <p:nvPr/>
            </p:nvSpPr>
            <p:spPr>
              <a:xfrm>
                <a:off x="5115334" y="611117"/>
                <a:ext cx="115196" cy="32913"/>
              </a:xfrm>
              <a:custGeom>
                <a:avLst/>
                <a:gdLst>
                  <a:gd name="connsiteX0" fmla="*/ 98739 w 115196"/>
                  <a:gd name="connsiteY0" fmla="*/ 0 h 32913"/>
                  <a:gd name="connsiteX1" fmla="*/ 16456 w 115196"/>
                  <a:gd name="connsiteY1" fmla="*/ 0 h 32913"/>
                  <a:gd name="connsiteX2" fmla="*/ 0 w 115196"/>
                  <a:gd name="connsiteY2" fmla="*/ 16457 h 32913"/>
                  <a:gd name="connsiteX3" fmla="*/ 16456 w 115196"/>
                  <a:gd name="connsiteY3" fmla="*/ 32913 h 32913"/>
                  <a:gd name="connsiteX4" fmla="*/ 98739 w 115196"/>
                  <a:gd name="connsiteY4" fmla="*/ 32913 h 32913"/>
                  <a:gd name="connsiteX5" fmla="*/ 115197 w 115196"/>
                  <a:gd name="connsiteY5" fmla="*/ 16457 h 32913"/>
                  <a:gd name="connsiteX6" fmla="*/ 98739 w 115196"/>
                  <a:gd name="connsiteY6" fmla="*/ 0 h 32913"/>
                  <a:gd name="connsiteX7" fmla="*/ 98739 w 115196"/>
                  <a:gd name="connsiteY7" fmla="*/ 0 h 3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5196" h="32913">
                    <a:moveTo>
                      <a:pt x="98739" y="0"/>
                    </a:moveTo>
                    <a:lnTo>
                      <a:pt x="16456" y="0"/>
                    </a:lnTo>
                    <a:cubicBezTo>
                      <a:pt x="8228" y="0"/>
                      <a:pt x="0" y="8228"/>
                      <a:pt x="0" y="16457"/>
                    </a:cubicBezTo>
                    <a:cubicBezTo>
                      <a:pt x="0" y="24685"/>
                      <a:pt x="8228" y="32913"/>
                      <a:pt x="16456" y="32913"/>
                    </a:cubicBezTo>
                    <a:lnTo>
                      <a:pt x="98739" y="32913"/>
                    </a:lnTo>
                    <a:cubicBezTo>
                      <a:pt x="106969" y="32913"/>
                      <a:pt x="115197" y="24685"/>
                      <a:pt x="115197" y="16457"/>
                    </a:cubicBezTo>
                    <a:cubicBezTo>
                      <a:pt x="115197" y="8228"/>
                      <a:pt x="106969" y="0"/>
                      <a:pt x="98739" y="0"/>
                    </a:cubicBezTo>
                    <a:lnTo>
                      <a:pt x="98739" y="0"/>
                    </a:lnTo>
                    <a:close/>
                  </a:path>
                </a:pathLst>
              </a:custGeom>
              <a:grpFill/>
              <a:ln w="27426"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73A3F7D-D782-FB37-BFFC-F63DEBC64209}"/>
                  </a:ext>
                </a:extLst>
              </p:cNvPr>
              <p:cNvSpPr/>
              <p:nvPr/>
            </p:nvSpPr>
            <p:spPr>
              <a:xfrm>
                <a:off x="4643578" y="432838"/>
                <a:ext cx="1028134" cy="1160188"/>
              </a:xfrm>
              <a:custGeom>
                <a:avLst/>
                <a:gdLst>
                  <a:gd name="connsiteX0" fmla="*/ 1017568 w 1028134"/>
                  <a:gd name="connsiteY0" fmla="*/ 661006 h 1160188"/>
                  <a:gd name="connsiteX1" fmla="*/ 935285 w 1028134"/>
                  <a:gd name="connsiteY1" fmla="*/ 515639 h 1160188"/>
                  <a:gd name="connsiteX2" fmla="*/ 935285 w 1028134"/>
                  <a:gd name="connsiteY2" fmla="*/ 515639 h 1160188"/>
                  <a:gd name="connsiteX3" fmla="*/ 880429 w 1028134"/>
                  <a:gd name="connsiteY3" fmla="*/ 469012 h 1160188"/>
                  <a:gd name="connsiteX4" fmla="*/ 855744 w 1028134"/>
                  <a:gd name="connsiteY4" fmla="*/ 469012 h 1160188"/>
                  <a:gd name="connsiteX5" fmla="*/ 855744 w 1028134"/>
                  <a:gd name="connsiteY5" fmla="*/ 293476 h 1160188"/>
                  <a:gd name="connsiteX6" fmla="*/ 839288 w 1028134"/>
                  <a:gd name="connsiteY6" fmla="*/ 277019 h 1160188"/>
                  <a:gd name="connsiteX7" fmla="*/ 822830 w 1028134"/>
                  <a:gd name="connsiteY7" fmla="*/ 293476 h 1160188"/>
                  <a:gd name="connsiteX8" fmla="*/ 822830 w 1028134"/>
                  <a:gd name="connsiteY8" fmla="*/ 469012 h 1160188"/>
                  <a:gd name="connsiteX9" fmla="*/ 441587 w 1028134"/>
                  <a:gd name="connsiteY9" fmla="*/ 469012 h 1160188"/>
                  <a:gd name="connsiteX10" fmla="*/ 441587 w 1028134"/>
                  <a:gd name="connsiteY10" fmla="*/ 337360 h 1160188"/>
                  <a:gd name="connsiteX11" fmla="*/ 405929 w 1028134"/>
                  <a:gd name="connsiteY11" fmla="*/ 200222 h 1160188"/>
                  <a:gd name="connsiteX12" fmla="*/ 405929 w 1028134"/>
                  <a:gd name="connsiteY12" fmla="*/ 60341 h 1160188"/>
                  <a:gd name="connsiteX13" fmla="*/ 430615 w 1028134"/>
                  <a:gd name="connsiteY13" fmla="*/ 35656 h 1160188"/>
                  <a:gd name="connsiteX14" fmla="*/ 693920 w 1028134"/>
                  <a:gd name="connsiteY14" fmla="*/ 35656 h 1160188"/>
                  <a:gd name="connsiteX15" fmla="*/ 693920 w 1028134"/>
                  <a:gd name="connsiteY15" fmla="*/ 106968 h 1160188"/>
                  <a:gd name="connsiteX16" fmla="*/ 751519 w 1028134"/>
                  <a:gd name="connsiteY16" fmla="*/ 164566 h 1160188"/>
                  <a:gd name="connsiteX17" fmla="*/ 822830 w 1028134"/>
                  <a:gd name="connsiteY17" fmla="*/ 164566 h 1160188"/>
                  <a:gd name="connsiteX18" fmla="*/ 822830 w 1028134"/>
                  <a:gd name="connsiteY18" fmla="*/ 213936 h 1160188"/>
                  <a:gd name="connsiteX19" fmla="*/ 839288 w 1028134"/>
                  <a:gd name="connsiteY19" fmla="*/ 230392 h 1160188"/>
                  <a:gd name="connsiteX20" fmla="*/ 855744 w 1028134"/>
                  <a:gd name="connsiteY20" fmla="*/ 213936 h 1160188"/>
                  <a:gd name="connsiteX21" fmla="*/ 855744 w 1028134"/>
                  <a:gd name="connsiteY21" fmla="*/ 159080 h 1160188"/>
                  <a:gd name="connsiteX22" fmla="*/ 842030 w 1028134"/>
                  <a:gd name="connsiteY22" fmla="*/ 128910 h 1160188"/>
                  <a:gd name="connsiteX23" fmla="*/ 726833 w 1028134"/>
                  <a:gd name="connsiteY23" fmla="*/ 13714 h 1160188"/>
                  <a:gd name="connsiteX24" fmla="*/ 696664 w 1028134"/>
                  <a:gd name="connsiteY24" fmla="*/ 0 h 1160188"/>
                  <a:gd name="connsiteX25" fmla="*/ 430615 w 1028134"/>
                  <a:gd name="connsiteY25" fmla="*/ 0 h 1160188"/>
                  <a:gd name="connsiteX26" fmla="*/ 373017 w 1028134"/>
                  <a:gd name="connsiteY26" fmla="*/ 57598 h 1160188"/>
                  <a:gd name="connsiteX27" fmla="*/ 373017 w 1028134"/>
                  <a:gd name="connsiteY27" fmla="*/ 120682 h 1160188"/>
                  <a:gd name="connsiteX28" fmla="*/ 329132 w 1028134"/>
                  <a:gd name="connsiteY28" fmla="*/ 24685 h 1160188"/>
                  <a:gd name="connsiteX29" fmla="*/ 255077 w 1028134"/>
                  <a:gd name="connsiteY29" fmla="*/ 24685 h 1160188"/>
                  <a:gd name="connsiteX30" fmla="*/ 200222 w 1028134"/>
                  <a:gd name="connsiteY30" fmla="*/ 145366 h 1160188"/>
                  <a:gd name="connsiteX31" fmla="*/ 200222 w 1028134"/>
                  <a:gd name="connsiteY31" fmla="*/ 145366 h 1160188"/>
                  <a:gd name="connsiteX32" fmla="*/ 142624 w 1028134"/>
                  <a:gd name="connsiteY32" fmla="*/ 334617 h 1160188"/>
                  <a:gd name="connsiteX33" fmla="*/ 142624 w 1028134"/>
                  <a:gd name="connsiteY33" fmla="*/ 466270 h 1160188"/>
                  <a:gd name="connsiteX34" fmla="*/ 57599 w 1028134"/>
                  <a:gd name="connsiteY34" fmla="*/ 466270 h 1160188"/>
                  <a:gd name="connsiteX35" fmla="*/ 2744 w 1028134"/>
                  <a:gd name="connsiteY35" fmla="*/ 512897 h 1160188"/>
                  <a:gd name="connsiteX36" fmla="*/ 0 w 1028134"/>
                  <a:gd name="connsiteY36" fmla="*/ 554038 h 1160188"/>
                  <a:gd name="connsiteX37" fmla="*/ 85027 w 1028134"/>
                  <a:gd name="connsiteY37" fmla="*/ 877684 h 1160188"/>
                  <a:gd name="connsiteX38" fmla="*/ 85027 w 1028134"/>
                  <a:gd name="connsiteY38" fmla="*/ 1044992 h 1160188"/>
                  <a:gd name="connsiteX39" fmla="*/ 41142 w 1028134"/>
                  <a:gd name="connsiteY39" fmla="*/ 1102591 h 1160188"/>
                  <a:gd name="connsiteX40" fmla="*/ 98741 w 1028134"/>
                  <a:gd name="connsiteY40" fmla="*/ 1160189 h 1160188"/>
                  <a:gd name="connsiteX41" fmla="*/ 693920 w 1028134"/>
                  <a:gd name="connsiteY41" fmla="*/ 1160189 h 1160188"/>
                  <a:gd name="connsiteX42" fmla="*/ 751519 w 1028134"/>
                  <a:gd name="connsiteY42" fmla="*/ 1102591 h 1160188"/>
                  <a:gd name="connsiteX43" fmla="*/ 707634 w 1028134"/>
                  <a:gd name="connsiteY43" fmla="*/ 1044992 h 1160188"/>
                  <a:gd name="connsiteX44" fmla="*/ 707634 w 1028134"/>
                  <a:gd name="connsiteY44" fmla="*/ 998366 h 1160188"/>
                  <a:gd name="connsiteX45" fmla="*/ 729577 w 1028134"/>
                  <a:gd name="connsiteY45" fmla="*/ 979166 h 1160188"/>
                  <a:gd name="connsiteX46" fmla="*/ 844772 w 1028134"/>
                  <a:gd name="connsiteY46" fmla="*/ 987394 h 1160188"/>
                  <a:gd name="connsiteX47" fmla="*/ 935285 w 1028134"/>
                  <a:gd name="connsiteY47" fmla="*/ 905112 h 1160188"/>
                  <a:gd name="connsiteX48" fmla="*/ 935285 w 1028134"/>
                  <a:gd name="connsiteY48" fmla="*/ 789916 h 1160188"/>
                  <a:gd name="connsiteX49" fmla="*/ 951741 w 1028134"/>
                  <a:gd name="connsiteY49" fmla="*/ 765231 h 1160188"/>
                  <a:gd name="connsiteX50" fmla="*/ 990140 w 1028134"/>
                  <a:gd name="connsiteY50" fmla="*/ 751517 h 1160188"/>
                  <a:gd name="connsiteX51" fmla="*/ 1017568 w 1028134"/>
                  <a:gd name="connsiteY51" fmla="*/ 661006 h 1160188"/>
                  <a:gd name="connsiteX52" fmla="*/ 1017568 w 1028134"/>
                  <a:gd name="connsiteY52" fmla="*/ 661006 h 1160188"/>
                  <a:gd name="connsiteX53" fmla="*/ 798146 w 1028134"/>
                  <a:gd name="connsiteY53" fmla="*/ 131653 h 1160188"/>
                  <a:gd name="connsiteX54" fmla="*/ 748775 w 1028134"/>
                  <a:gd name="connsiteY54" fmla="*/ 131653 h 1160188"/>
                  <a:gd name="connsiteX55" fmla="*/ 724091 w 1028134"/>
                  <a:gd name="connsiteY55" fmla="*/ 106968 h 1160188"/>
                  <a:gd name="connsiteX56" fmla="*/ 724091 w 1028134"/>
                  <a:gd name="connsiteY56" fmla="*/ 57598 h 1160188"/>
                  <a:gd name="connsiteX57" fmla="*/ 798146 w 1028134"/>
                  <a:gd name="connsiteY57" fmla="*/ 131653 h 1160188"/>
                  <a:gd name="connsiteX58" fmla="*/ 285248 w 1028134"/>
                  <a:gd name="connsiteY58" fmla="*/ 38399 h 1160188"/>
                  <a:gd name="connsiteX59" fmla="*/ 298962 w 1028134"/>
                  <a:gd name="connsiteY59" fmla="*/ 38399 h 1160188"/>
                  <a:gd name="connsiteX60" fmla="*/ 342846 w 1028134"/>
                  <a:gd name="connsiteY60" fmla="*/ 137138 h 1160188"/>
                  <a:gd name="connsiteX61" fmla="*/ 244107 w 1028134"/>
                  <a:gd name="connsiteY61" fmla="*/ 137138 h 1160188"/>
                  <a:gd name="connsiteX62" fmla="*/ 285248 w 1028134"/>
                  <a:gd name="connsiteY62" fmla="*/ 38399 h 1160188"/>
                  <a:gd name="connsiteX63" fmla="*/ 224907 w 1028134"/>
                  <a:gd name="connsiteY63" fmla="*/ 170051 h 1160188"/>
                  <a:gd name="connsiteX64" fmla="*/ 353818 w 1028134"/>
                  <a:gd name="connsiteY64" fmla="*/ 170051 h 1160188"/>
                  <a:gd name="connsiteX65" fmla="*/ 400445 w 1028134"/>
                  <a:gd name="connsiteY65" fmla="*/ 287990 h 1160188"/>
                  <a:gd name="connsiteX66" fmla="*/ 178280 w 1028134"/>
                  <a:gd name="connsiteY66" fmla="*/ 287990 h 1160188"/>
                  <a:gd name="connsiteX67" fmla="*/ 224907 w 1028134"/>
                  <a:gd name="connsiteY67" fmla="*/ 170051 h 1160188"/>
                  <a:gd name="connsiteX68" fmla="*/ 224907 w 1028134"/>
                  <a:gd name="connsiteY68" fmla="*/ 170051 h 1160188"/>
                  <a:gd name="connsiteX69" fmla="*/ 175538 w 1028134"/>
                  <a:gd name="connsiteY69" fmla="*/ 337360 h 1160188"/>
                  <a:gd name="connsiteX70" fmla="*/ 175538 w 1028134"/>
                  <a:gd name="connsiteY70" fmla="*/ 323646 h 1160188"/>
                  <a:gd name="connsiteX71" fmla="*/ 405929 w 1028134"/>
                  <a:gd name="connsiteY71" fmla="*/ 323646 h 1160188"/>
                  <a:gd name="connsiteX72" fmla="*/ 405929 w 1028134"/>
                  <a:gd name="connsiteY72" fmla="*/ 337360 h 1160188"/>
                  <a:gd name="connsiteX73" fmla="*/ 405929 w 1028134"/>
                  <a:gd name="connsiteY73" fmla="*/ 469012 h 1160188"/>
                  <a:gd name="connsiteX74" fmla="*/ 172794 w 1028134"/>
                  <a:gd name="connsiteY74" fmla="*/ 469012 h 1160188"/>
                  <a:gd name="connsiteX75" fmla="*/ 172794 w 1028134"/>
                  <a:gd name="connsiteY75" fmla="*/ 337360 h 1160188"/>
                  <a:gd name="connsiteX76" fmla="*/ 74055 w 1028134"/>
                  <a:gd name="connsiteY76" fmla="*/ 1105333 h 1160188"/>
                  <a:gd name="connsiteX77" fmla="*/ 98741 w 1028134"/>
                  <a:gd name="connsiteY77" fmla="*/ 1080648 h 1160188"/>
                  <a:gd name="connsiteX78" fmla="*/ 145366 w 1028134"/>
                  <a:gd name="connsiteY78" fmla="*/ 1080648 h 1160188"/>
                  <a:gd name="connsiteX79" fmla="*/ 161824 w 1028134"/>
                  <a:gd name="connsiteY79" fmla="*/ 1064192 h 1160188"/>
                  <a:gd name="connsiteX80" fmla="*/ 145366 w 1028134"/>
                  <a:gd name="connsiteY80" fmla="*/ 1047735 h 1160188"/>
                  <a:gd name="connsiteX81" fmla="*/ 117939 w 1028134"/>
                  <a:gd name="connsiteY81" fmla="*/ 1047735 h 1160188"/>
                  <a:gd name="connsiteX82" fmla="*/ 117939 w 1028134"/>
                  <a:gd name="connsiteY82" fmla="*/ 883170 h 1160188"/>
                  <a:gd name="connsiteX83" fmla="*/ 32914 w 1028134"/>
                  <a:gd name="connsiteY83" fmla="*/ 559524 h 1160188"/>
                  <a:gd name="connsiteX84" fmla="*/ 35656 w 1028134"/>
                  <a:gd name="connsiteY84" fmla="*/ 523868 h 1160188"/>
                  <a:gd name="connsiteX85" fmla="*/ 54855 w 1028134"/>
                  <a:gd name="connsiteY85" fmla="*/ 507411 h 1160188"/>
                  <a:gd name="connsiteX86" fmla="*/ 611637 w 1028134"/>
                  <a:gd name="connsiteY86" fmla="*/ 507411 h 1160188"/>
                  <a:gd name="connsiteX87" fmla="*/ 614381 w 1028134"/>
                  <a:gd name="connsiteY87" fmla="*/ 526610 h 1160188"/>
                  <a:gd name="connsiteX88" fmla="*/ 704892 w 1028134"/>
                  <a:gd name="connsiteY88" fmla="*/ 688433 h 1160188"/>
                  <a:gd name="connsiteX89" fmla="*/ 693920 w 1028134"/>
                  <a:gd name="connsiteY89" fmla="*/ 726832 h 1160188"/>
                  <a:gd name="connsiteX90" fmla="*/ 655522 w 1028134"/>
                  <a:gd name="connsiteY90" fmla="*/ 740546 h 1160188"/>
                  <a:gd name="connsiteX91" fmla="*/ 617123 w 1028134"/>
                  <a:gd name="connsiteY91" fmla="*/ 795401 h 1160188"/>
                  <a:gd name="connsiteX92" fmla="*/ 617123 w 1028134"/>
                  <a:gd name="connsiteY92" fmla="*/ 910597 h 1160188"/>
                  <a:gd name="connsiteX93" fmla="*/ 562267 w 1028134"/>
                  <a:gd name="connsiteY93" fmla="*/ 959967 h 1160188"/>
                  <a:gd name="connsiteX94" fmla="*/ 447071 w 1028134"/>
                  <a:gd name="connsiteY94" fmla="*/ 951739 h 1160188"/>
                  <a:gd name="connsiteX95" fmla="*/ 389473 w 1028134"/>
                  <a:gd name="connsiteY95" fmla="*/ 1006594 h 1160188"/>
                  <a:gd name="connsiteX96" fmla="*/ 389473 w 1028134"/>
                  <a:gd name="connsiteY96" fmla="*/ 1050478 h 1160188"/>
                  <a:gd name="connsiteX97" fmla="*/ 224907 w 1028134"/>
                  <a:gd name="connsiteY97" fmla="*/ 1050478 h 1160188"/>
                  <a:gd name="connsiteX98" fmla="*/ 208451 w 1028134"/>
                  <a:gd name="connsiteY98" fmla="*/ 1066935 h 1160188"/>
                  <a:gd name="connsiteX99" fmla="*/ 224907 w 1028134"/>
                  <a:gd name="connsiteY99" fmla="*/ 1083391 h 1160188"/>
                  <a:gd name="connsiteX100" fmla="*/ 408673 w 1028134"/>
                  <a:gd name="connsiteY100" fmla="*/ 1083391 h 1160188"/>
                  <a:gd name="connsiteX101" fmla="*/ 433357 w 1028134"/>
                  <a:gd name="connsiteY101" fmla="*/ 1108076 h 1160188"/>
                  <a:gd name="connsiteX102" fmla="*/ 408673 w 1028134"/>
                  <a:gd name="connsiteY102" fmla="*/ 1132761 h 1160188"/>
                  <a:gd name="connsiteX103" fmla="*/ 98741 w 1028134"/>
                  <a:gd name="connsiteY103" fmla="*/ 1132761 h 1160188"/>
                  <a:gd name="connsiteX104" fmla="*/ 74055 w 1028134"/>
                  <a:gd name="connsiteY104" fmla="*/ 1105333 h 1160188"/>
                  <a:gd name="connsiteX105" fmla="*/ 74055 w 1028134"/>
                  <a:gd name="connsiteY105" fmla="*/ 1105333 h 1160188"/>
                  <a:gd name="connsiteX106" fmla="*/ 718605 w 1028134"/>
                  <a:gd name="connsiteY106" fmla="*/ 1105333 h 1160188"/>
                  <a:gd name="connsiteX107" fmla="*/ 693920 w 1028134"/>
                  <a:gd name="connsiteY107" fmla="*/ 1130018 h 1160188"/>
                  <a:gd name="connsiteX108" fmla="*/ 460785 w 1028134"/>
                  <a:gd name="connsiteY108" fmla="*/ 1130018 h 1160188"/>
                  <a:gd name="connsiteX109" fmla="*/ 466270 w 1028134"/>
                  <a:gd name="connsiteY109" fmla="*/ 1105333 h 1160188"/>
                  <a:gd name="connsiteX110" fmla="*/ 460785 w 1028134"/>
                  <a:gd name="connsiteY110" fmla="*/ 1080648 h 1160188"/>
                  <a:gd name="connsiteX111" fmla="*/ 693920 w 1028134"/>
                  <a:gd name="connsiteY111" fmla="*/ 1080648 h 1160188"/>
                  <a:gd name="connsiteX112" fmla="*/ 718605 w 1028134"/>
                  <a:gd name="connsiteY112" fmla="*/ 1105333 h 1160188"/>
                  <a:gd name="connsiteX113" fmla="*/ 718605 w 1028134"/>
                  <a:gd name="connsiteY113" fmla="*/ 1105333 h 1160188"/>
                  <a:gd name="connsiteX114" fmla="*/ 976426 w 1028134"/>
                  <a:gd name="connsiteY114" fmla="*/ 721347 h 1160188"/>
                  <a:gd name="connsiteX115" fmla="*/ 938027 w 1028134"/>
                  <a:gd name="connsiteY115" fmla="*/ 735060 h 1160188"/>
                  <a:gd name="connsiteX116" fmla="*/ 899627 w 1028134"/>
                  <a:gd name="connsiteY116" fmla="*/ 789916 h 1160188"/>
                  <a:gd name="connsiteX117" fmla="*/ 899627 w 1028134"/>
                  <a:gd name="connsiteY117" fmla="*/ 905112 h 1160188"/>
                  <a:gd name="connsiteX118" fmla="*/ 844772 w 1028134"/>
                  <a:gd name="connsiteY118" fmla="*/ 954481 h 1160188"/>
                  <a:gd name="connsiteX119" fmla="*/ 729577 w 1028134"/>
                  <a:gd name="connsiteY119" fmla="*/ 946253 h 1160188"/>
                  <a:gd name="connsiteX120" fmla="*/ 671978 w 1028134"/>
                  <a:gd name="connsiteY120" fmla="*/ 1001108 h 1160188"/>
                  <a:gd name="connsiteX121" fmla="*/ 671978 w 1028134"/>
                  <a:gd name="connsiteY121" fmla="*/ 1044992 h 1160188"/>
                  <a:gd name="connsiteX122" fmla="*/ 419643 w 1028134"/>
                  <a:gd name="connsiteY122" fmla="*/ 1044992 h 1160188"/>
                  <a:gd name="connsiteX123" fmla="*/ 419643 w 1028134"/>
                  <a:gd name="connsiteY123" fmla="*/ 1001108 h 1160188"/>
                  <a:gd name="connsiteX124" fmla="*/ 441587 w 1028134"/>
                  <a:gd name="connsiteY124" fmla="*/ 981909 h 1160188"/>
                  <a:gd name="connsiteX125" fmla="*/ 556781 w 1028134"/>
                  <a:gd name="connsiteY125" fmla="*/ 990137 h 1160188"/>
                  <a:gd name="connsiteX126" fmla="*/ 647294 w 1028134"/>
                  <a:gd name="connsiteY126" fmla="*/ 907854 h 1160188"/>
                  <a:gd name="connsiteX127" fmla="*/ 647294 w 1028134"/>
                  <a:gd name="connsiteY127" fmla="*/ 792658 h 1160188"/>
                  <a:gd name="connsiteX128" fmla="*/ 663750 w 1028134"/>
                  <a:gd name="connsiteY128" fmla="*/ 767973 h 1160188"/>
                  <a:gd name="connsiteX129" fmla="*/ 702149 w 1028134"/>
                  <a:gd name="connsiteY129" fmla="*/ 754260 h 1160188"/>
                  <a:gd name="connsiteX130" fmla="*/ 729577 w 1028134"/>
                  <a:gd name="connsiteY130" fmla="*/ 663749 h 1160188"/>
                  <a:gd name="connsiteX131" fmla="*/ 647294 w 1028134"/>
                  <a:gd name="connsiteY131" fmla="*/ 518382 h 1160188"/>
                  <a:gd name="connsiteX132" fmla="*/ 644550 w 1028134"/>
                  <a:gd name="connsiteY132" fmla="*/ 504668 h 1160188"/>
                  <a:gd name="connsiteX133" fmla="*/ 877686 w 1028134"/>
                  <a:gd name="connsiteY133" fmla="*/ 504668 h 1160188"/>
                  <a:gd name="connsiteX134" fmla="*/ 896885 w 1028134"/>
                  <a:gd name="connsiteY134" fmla="*/ 521125 h 1160188"/>
                  <a:gd name="connsiteX135" fmla="*/ 896885 w 1028134"/>
                  <a:gd name="connsiteY135" fmla="*/ 521125 h 1160188"/>
                  <a:gd name="connsiteX136" fmla="*/ 987396 w 1028134"/>
                  <a:gd name="connsiteY136" fmla="*/ 682948 h 1160188"/>
                  <a:gd name="connsiteX137" fmla="*/ 976426 w 1028134"/>
                  <a:gd name="connsiteY137" fmla="*/ 721347 h 1160188"/>
                  <a:gd name="connsiteX138" fmla="*/ 976426 w 1028134"/>
                  <a:gd name="connsiteY138" fmla="*/ 721347 h 116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1028134" h="1160188">
                    <a:moveTo>
                      <a:pt x="1017568" y="661006"/>
                    </a:moveTo>
                    <a:cubicBezTo>
                      <a:pt x="973682" y="592437"/>
                      <a:pt x="940769" y="567752"/>
                      <a:pt x="935285" y="515639"/>
                    </a:cubicBezTo>
                    <a:lnTo>
                      <a:pt x="935285" y="515639"/>
                    </a:lnTo>
                    <a:cubicBezTo>
                      <a:pt x="932541" y="488212"/>
                      <a:pt x="907857" y="469012"/>
                      <a:pt x="880429" y="469012"/>
                    </a:cubicBezTo>
                    <a:lnTo>
                      <a:pt x="855744" y="469012"/>
                    </a:lnTo>
                    <a:lnTo>
                      <a:pt x="855744" y="293476"/>
                    </a:lnTo>
                    <a:cubicBezTo>
                      <a:pt x="855744" y="285247"/>
                      <a:pt x="847516" y="277019"/>
                      <a:pt x="839288" y="277019"/>
                    </a:cubicBezTo>
                    <a:cubicBezTo>
                      <a:pt x="831058" y="277019"/>
                      <a:pt x="822830" y="285247"/>
                      <a:pt x="822830" y="293476"/>
                    </a:cubicBezTo>
                    <a:lnTo>
                      <a:pt x="822830" y="469012"/>
                    </a:lnTo>
                    <a:cubicBezTo>
                      <a:pt x="787175" y="469012"/>
                      <a:pt x="479984" y="469012"/>
                      <a:pt x="441587" y="469012"/>
                    </a:cubicBezTo>
                    <a:lnTo>
                      <a:pt x="441587" y="337360"/>
                    </a:lnTo>
                    <a:cubicBezTo>
                      <a:pt x="441587" y="263305"/>
                      <a:pt x="411415" y="216678"/>
                      <a:pt x="405929" y="200222"/>
                    </a:cubicBezTo>
                    <a:lnTo>
                      <a:pt x="405929" y="60341"/>
                    </a:lnTo>
                    <a:cubicBezTo>
                      <a:pt x="405929" y="46627"/>
                      <a:pt x="416901" y="35656"/>
                      <a:pt x="430615" y="35656"/>
                    </a:cubicBezTo>
                    <a:lnTo>
                      <a:pt x="693920" y="35656"/>
                    </a:lnTo>
                    <a:lnTo>
                      <a:pt x="693920" y="106968"/>
                    </a:lnTo>
                    <a:cubicBezTo>
                      <a:pt x="693920" y="139881"/>
                      <a:pt x="721348" y="164566"/>
                      <a:pt x="751519" y="164566"/>
                    </a:cubicBezTo>
                    <a:lnTo>
                      <a:pt x="822830" y="164566"/>
                    </a:lnTo>
                    <a:lnTo>
                      <a:pt x="822830" y="213936"/>
                    </a:lnTo>
                    <a:cubicBezTo>
                      <a:pt x="822830" y="222164"/>
                      <a:pt x="831058" y="230392"/>
                      <a:pt x="839288" y="230392"/>
                    </a:cubicBezTo>
                    <a:cubicBezTo>
                      <a:pt x="847516" y="230392"/>
                      <a:pt x="855744" y="222164"/>
                      <a:pt x="855744" y="213936"/>
                    </a:cubicBezTo>
                    <a:lnTo>
                      <a:pt x="855744" y="159080"/>
                    </a:lnTo>
                    <a:cubicBezTo>
                      <a:pt x="855744" y="148109"/>
                      <a:pt x="850258" y="137138"/>
                      <a:pt x="842030" y="128910"/>
                    </a:cubicBezTo>
                    <a:lnTo>
                      <a:pt x="726833" y="13714"/>
                    </a:lnTo>
                    <a:cubicBezTo>
                      <a:pt x="718605" y="5486"/>
                      <a:pt x="707634" y="0"/>
                      <a:pt x="696664" y="0"/>
                    </a:cubicBezTo>
                    <a:lnTo>
                      <a:pt x="430615" y="0"/>
                    </a:lnTo>
                    <a:cubicBezTo>
                      <a:pt x="397701" y="0"/>
                      <a:pt x="373017" y="27428"/>
                      <a:pt x="373017" y="57598"/>
                    </a:cubicBezTo>
                    <a:lnTo>
                      <a:pt x="373017" y="120682"/>
                    </a:lnTo>
                    <a:lnTo>
                      <a:pt x="329132" y="24685"/>
                    </a:lnTo>
                    <a:cubicBezTo>
                      <a:pt x="315418" y="-8228"/>
                      <a:pt x="268791" y="-8228"/>
                      <a:pt x="255077" y="24685"/>
                    </a:cubicBezTo>
                    <a:lnTo>
                      <a:pt x="200222" y="145366"/>
                    </a:lnTo>
                    <a:cubicBezTo>
                      <a:pt x="200222" y="145366"/>
                      <a:pt x="200222" y="145366"/>
                      <a:pt x="200222" y="145366"/>
                    </a:cubicBezTo>
                    <a:cubicBezTo>
                      <a:pt x="175538" y="205707"/>
                      <a:pt x="142624" y="252334"/>
                      <a:pt x="142624" y="334617"/>
                    </a:cubicBezTo>
                    <a:lnTo>
                      <a:pt x="142624" y="466270"/>
                    </a:lnTo>
                    <a:lnTo>
                      <a:pt x="57599" y="466270"/>
                    </a:lnTo>
                    <a:cubicBezTo>
                      <a:pt x="30171" y="466270"/>
                      <a:pt x="8228" y="485469"/>
                      <a:pt x="2744" y="512897"/>
                    </a:cubicBezTo>
                    <a:cubicBezTo>
                      <a:pt x="0" y="526610"/>
                      <a:pt x="0" y="540324"/>
                      <a:pt x="0" y="554038"/>
                    </a:cubicBezTo>
                    <a:cubicBezTo>
                      <a:pt x="2744" y="702147"/>
                      <a:pt x="85027" y="724089"/>
                      <a:pt x="85027" y="877684"/>
                    </a:cubicBezTo>
                    <a:lnTo>
                      <a:pt x="85027" y="1044992"/>
                    </a:lnTo>
                    <a:cubicBezTo>
                      <a:pt x="60341" y="1050478"/>
                      <a:pt x="41142" y="1075163"/>
                      <a:pt x="41142" y="1102591"/>
                    </a:cubicBezTo>
                    <a:cubicBezTo>
                      <a:pt x="41142" y="1135504"/>
                      <a:pt x="68569" y="1160189"/>
                      <a:pt x="98741" y="1160189"/>
                    </a:cubicBezTo>
                    <a:lnTo>
                      <a:pt x="693920" y="1160189"/>
                    </a:lnTo>
                    <a:cubicBezTo>
                      <a:pt x="726833" y="1160189"/>
                      <a:pt x="751519" y="1132761"/>
                      <a:pt x="751519" y="1102591"/>
                    </a:cubicBezTo>
                    <a:cubicBezTo>
                      <a:pt x="751519" y="1075163"/>
                      <a:pt x="732319" y="1053221"/>
                      <a:pt x="707634" y="1044992"/>
                    </a:cubicBezTo>
                    <a:lnTo>
                      <a:pt x="707634" y="998366"/>
                    </a:lnTo>
                    <a:cubicBezTo>
                      <a:pt x="707634" y="987394"/>
                      <a:pt x="718605" y="976423"/>
                      <a:pt x="729577" y="979166"/>
                    </a:cubicBezTo>
                    <a:lnTo>
                      <a:pt x="844772" y="987394"/>
                    </a:lnTo>
                    <a:cubicBezTo>
                      <a:pt x="894143" y="990137"/>
                      <a:pt x="935285" y="951739"/>
                      <a:pt x="935285" y="905112"/>
                    </a:cubicBezTo>
                    <a:lnTo>
                      <a:pt x="935285" y="789916"/>
                    </a:lnTo>
                    <a:cubicBezTo>
                      <a:pt x="935285" y="778945"/>
                      <a:pt x="940769" y="770716"/>
                      <a:pt x="951741" y="765231"/>
                    </a:cubicBezTo>
                    <a:lnTo>
                      <a:pt x="990140" y="751517"/>
                    </a:lnTo>
                    <a:cubicBezTo>
                      <a:pt x="1025796" y="737803"/>
                      <a:pt x="1039510" y="693919"/>
                      <a:pt x="1017568" y="661006"/>
                    </a:cubicBezTo>
                    <a:lnTo>
                      <a:pt x="1017568" y="661006"/>
                    </a:lnTo>
                    <a:close/>
                    <a:moveTo>
                      <a:pt x="798146" y="131653"/>
                    </a:moveTo>
                    <a:lnTo>
                      <a:pt x="748775" y="131653"/>
                    </a:lnTo>
                    <a:cubicBezTo>
                      <a:pt x="735061" y="131653"/>
                      <a:pt x="724091" y="120682"/>
                      <a:pt x="724091" y="106968"/>
                    </a:cubicBezTo>
                    <a:lnTo>
                      <a:pt x="724091" y="57598"/>
                    </a:lnTo>
                    <a:lnTo>
                      <a:pt x="798146" y="131653"/>
                    </a:lnTo>
                    <a:close/>
                    <a:moveTo>
                      <a:pt x="285248" y="38399"/>
                    </a:moveTo>
                    <a:cubicBezTo>
                      <a:pt x="287991" y="32913"/>
                      <a:pt x="296219" y="32913"/>
                      <a:pt x="298962" y="38399"/>
                    </a:cubicBezTo>
                    <a:lnTo>
                      <a:pt x="342846" y="137138"/>
                    </a:lnTo>
                    <a:lnTo>
                      <a:pt x="244107" y="137138"/>
                    </a:lnTo>
                    <a:lnTo>
                      <a:pt x="285248" y="38399"/>
                    </a:lnTo>
                    <a:close/>
                    <a:moveTo>
                      <a:pt x="224907" y="170051"/>
                    </a:moveTo>
                    <a:lnTo>
                      <a:pt x="353818" y="170051"/>
                    </a:lnTo>
                    <a:cubicBezTo>
                      <a:pt x="383987" y="238620"/>
                      <a:pt x="392215" y="255077"/>
                      <a:pt x="400445" y="287990"/>
                    </a:cubicBezTo>
                    <a:lnTo>
                      <a:pt x="178280" y="287990"/>
                    </a:lnTo>
                    <a:cubicBezTo>
                      <a:pt x="189252" y="246849"/>
                      <a:pt x="200222" y="227649"/>
                      <a:pt x="224907" y="170051"/>
                    </a:cubicBezTo>
                    <a:lnTo>
                      <a:pt x="224907" y="170051"/>
                    </a:lnTo>
                    <a:close/>
                    <a:moveTo>
                      <a:pt x="175538" y="337360"/>
                    </a:moveTo>
                    <a:cubicBezTo>
                      <a:pt x="175538" y="331874"/>
                      <a:pt x="175538" y="326389"/>
                      <a:pt x="175538" y="323646"/>
                    </a:cubicBezTo>
                    <a:lnTo>
                      <a:pt x="405929" y="323646"/>
                    </a:lnTo>
                    <a:cubicBezTo>
                      <a:pt x="405929" y="329131"/>
                      <a:pt x="405929" y="334617"/>
                      <a:pt x="405929" y="337360"/>
                    </a:cubicBezTo>
                    <a:lnTo>
                      <a:pt x="405929" y="469012"/>
                    </a:lnTo>
                    <a:lnTo>
                      <a:pt x="172794" y="469012"/>
                    </a:lnTo>
                    <a:lnTo>
                      <a:pt x="172794" y="337360"/>
                    </a:lnTo>
                    <a:close/>
                    <a:moveTo>
                      <a:pt x="74055" y="1105333"/>
                    </a:moveTo>
                    <a:cubicBezTo>
                      <a:pt x="74055" y="1091619"/>
                      <a:pt x="85027" y="1080648"/>
                      <a:pt x="98741" y="1080648"/>
                    </a:cubicBezTo>
                    <a:lnTo>
                      <a:pt x="145366" y="1080648"/>
                    </a:lnTo>
                    <a:cubicBezTo>
                      <a:pt x="153596" y="1080648"/>
                      <a:pt x="161824" y="1072420"/>
                      <a:pt x="161824" y="1064192"/>
                    </a:cubicBezTo>
                    <a:cubicBezTo>
                      <a:pt x="161824" y="1055964"/>
                      <a:pt x="153596" y="1047735"/>
                      <a:pt x="145366" y="1047735"/>
                    </a:cubicBezTo>
                    <a:lnTo>
                      <a:pt x="117939" y="1047735"/>
                    </a:lnTo>
                    <a:lnTo>
                      <a:pt x="117939" y="883170"/>
                    </a:lnTo>
                    <a:cubicBezTo>
                      <a:pt x="117939" y="718604"/>
                      <a:pt x="32914" y="696662"/>
                      <a:pt x="32914" y="559524"/>
                    </a:cubicBezTo>
                    <a:cubicBezTo>
                      <a:pt x="32914" y="545810"/>
                      <a:pt x="32914" y="534839"/>
                      <a:pt x="35656" y="523868"/>
                    </a:cubicBezTo>
                    <a:cubicBezTo>
                      <a:pt x="35656" y="512897"/>
                      <a:pt x="46627" y="507411"/>
                      <a:pt x="54855" y="507411"/>
                    </a:cubicBezTo>
                    <a:lnTo>
                      <a:pt x="611637" y="507411"/>
                    </a:lnTo>
                    <a:cubicBezTo>
                      <a:pt x="611637" y="512897"/>
                      <a:pt x="614381" y="518382"/>
                      <a:pt x="614381" y="526610"/>
                    </a:cubicBezTo>
                    <a:cubicBezTo>
                      <a:pt x="622609" y="592437"/>
                      <a:pt x="661008" y="622607"/>
                      <a:pt x="704892" y="688433"/>
                    </a:cubicBezTo>
                    <a:cubicBezTo>
                      <a:pt x="715863" y="702147"/>
                      <a:pt x="707634" y="721347"/>
                      <a:pt x="693920" y="726832"/>
                    </a:cubicBezTo>
                    <a:lnTo>
                      <a:pt x="655522" y="740546"/>
                    </a:lnTo>
                    <a:cubicBezTo>
                      <a:pt x="633580" y="748774"/>
                      <a:pt x="617123" y="770716"/>
                      <a:pt x="617123" y="795401"/>
                    </a:cubicBezTo>
                    <a:lnTo>
                      <a:pt x="617123" y="910597"/>
                    </a:lnTo>
                    <a:cubicBezTo>
                      <a:pt x="617123" y="940768"/>
                      <a:pt x="592439" y="962710"/>
                      <a:pt x="562267" y="959967"/>
                    </a:cubicBezTo>
                    <a:lnTo>
                      <a:pt x="447071" y="951739"/>
                    </a:lnTo>
                    <a:cubicBezTo>
                      <a:pt x="414159" y="948996"/>
                      <a:pt x="389473" y="973681"/>
                      <a:pt x="389473" y="1006594"/>
                    </a:cubicBezTo>
                    <a:lnTo>
                      <a:pt x="389473" y="1050478"/>
                    </a:lnTo>
                    <a:lnTo>
                      <a:pt x="224907" y="1050478"/>
                    </a:lnTo>
                    <a:cubicBezTo>
                      <a:pt x="216679" y="1050478"/>
                      <a:pt x="208451" y="1058706"/>
                      <a:pt x="208451" y="1066935"/>
                    </a:cubicBezTo>
                    <a:cubicBezTo>
                      <a:pt x="208451" y="1075163"/>
                      <a:pt x="216679" y="1083391"/>
                      <a:pt x="224907" y="1083391"/>
                    </a:cubicBezTo>
                    <a:lnTo>
                      <a:pt x="408673" y="1083391"/>
                    </a:lnTo>
                    <a:cubicBezTo>
                      <a:pt x="422387" y="1083391"/>
                      <a:pt x="433357" y="1094362"/>
                      <a:pt x="433357" y="1108076"/>
                    </a:cubicBezTo>
                    <a:cubicBezTo>
                      <a:pt x="433357" y="1121790"/>
                      <a:pt x="422387" y="1132761"/>
                      <a:pt x="408673" y="1132761"/>
                    </a:cubicBezTo>
                    <a:lnTo>
                      <a:pt x="98741" y="1132761"/>
                    </a:lnTo>
                    <a:cubicBezTo>
                      <a:pt x="85027" y="1130018"/>
                      <a:pt x="74055" y="1119047"/>
                      <a:pt x="74055" y="1105333"/>
                    </a:cubicBezTo>
                    <a:lnTo>
                      <a:pt x="74055" y="1105333"/>
                    </a:lnTo>
                    <a:close/>
                    <a:moveTo>
                      <a:pt x="718605" y="1105333"/>
                    </a:moveTo>
                    <a:cubicBezTo>
                      <a:pt x="718605" y="1119047"/>
                      <a:pt x="707634" y="1130018"/>
                      <a:pt x="693920" y="1130018"/>
                    </a:cubicBezTo>
                    <a:lnTo>
                      <a:pt x="460785" y="1130018"/>
                    </a:lnTo>
                    <a:cubicBezTo>
                      <a:pt x="463528" y="1121790"/>
                      <a:pt x="466270" y="1113561"/>
                      <a:pt x="466270" y="1105333"/>
                    </a:cubicBezTo>
                    <a:cubicBezTo>
                      <a:pt x="466270" y="1097105"/>
                      <a:pt x="463528" y="1088877"/>
                      <a:pt x="460785" y="1080648"/>
                    </a:cubicBezTo>
                    <a:lnTo>
                      <a:pt x="693920" y="1080648"/>
                    </a:lnTo>
                    <a:cubicBezTo>
                      <a:pt x="707634" y="1077906"/>
                      <a:pt x="718605" y="1091619"/>
                      <a:pt x="718605" y="1105333"/>
                    </a:cubicBezTo>
                    <a:lnTo>
                      <a:pt x="718605" y="1105333"/>
                    </a:lnTo>
                    <a:close/>
                    <a:moveTo>
                      <a:pt x="976426" y="721347"/>
                    </a:moveTo>
                    <a:lnTo>
                      <a:pt x="938027" y="735060"/>
                    </a:lnTo>
                    <a:cubicBezTo>
                      <a:pt x="916085" y="743289"/>
                      <a:pt x="899627" y="765231"/>
                      <a:pt x="899627" y="789916"/>
                    </a:cubicBezTo>
                    <a:lnTo>
                      <a:pt x="899627" y="905112"/>
                    </a:lnTo>
                    <a:cubicBezTo>
                      <a:pt x="899627" y="935282"/>
                      <a:pt x="874943" y="957224"/>
                      <a:pt x="844772" y="954481"/>
                    </a:cubicBezTo>
                    <a:lnTo>
                      <a:pt x="729577" y="946253"/>
                    </a:lnTo>
                    <a:cubicBezTo>
                      <a:pt x="696664" y="943510"/>
                      <a:pt x="671978" y="968195"/>
                      <a:pt x="671978" y="1001108"/>
                    </a:cubicBezTo>
                    <a:lnTo>
                      <a:pt x="671978" y="1044992"/>
                    </a:lnTo>
                    <a:lnTo>
                      <a:pt x="419643" y="1044992"/>
                    </a:lnTo>
                    <a:lnTo>
                      <a:pt x="419643" y="1001108"/>
                    </a:lnTo>
                    <a:cubicBezTo>
                      <a:pt x="419643" y="990137"/>
                      <a:pt x="430615" y="979166"/>
                      <a:pt x="441587" y="981909"/>
                    </a:cubicBezTo>
                    <a:lnTo>
                      <a:pt x="556781" y="990137"/>
                    </a:lnTo>
                    <a:cubicBezTo>
                      <a:pt x="606153" y="992880"/>
                      <a:pt x="647294" y="954481"/>
                      <a:pt x="647294" y="907854"/>
                    </a:cubicBezTo>
                    <a:lnTo>
                      <a:pt x="647294" y="792658"/>
                    </a:lnTo>
                    <a:cubicBezTo>
                      <a:pt x="647294" y="781687"/>
                      <a:pt x="652778" y="773459"/>
                      <a:pt x="663750" y="767973"/>
                    </a:cubicBezTo>
                    <a:lnTo>
                      <a:pt x="702149" y="754260"/>
                    </a:lnTo>
                    <a:cubicBezTo>
                      <a:pt x="737805" y="740546"/>
                      <a:pt x="751519" y="696662"/>
                      <a:pt x="729577" y="663749"/>
                    </a:cubicBezTo>
                    <a:cubicBezTo>
                      <a:pt x="685692" y="595180"/>
                      <a:pt x="652778" y="570495"/>
                      <a:pt x="647294" y="518382"/>
                    </a:cubicBezTo>
                    <a:cubicBezTo>
                      <a:pt x="647294" y="512897"/>
                      <a:pt x="647294" y="510154"/>
                      <a:pt x="644550" y="504668"/>
                    </a:cubicBezTo>
                    <a:lnTo>
                      <a:pt x="877686" y="504668"/>
                    </a:lnTo>
                    <a:cubicBezTo>
                      <a:pt x="888657" y="504668"/>
                      <a:pt x="896885" y="512897"/>
                      <a:pt x="896885" y="521125"/>
                    </a:cubicBezTo>
                    <a:lnTo>
                      <a:pt x="896885" y="521125"/>
                    </a:lnTo>
                    <a:cubicBezTo>
                      <a:pt x="905113" y="586951"/>
                      <a:pt x="943513" y="617122"/>
                      <a:pt x="987396" y="682948"/>
                    </a:cubicBezTo>
                    <a:cubicBezTo>
                      <a:pt x="998368" y="693919"/>
                      <a:pt x="992882" y="713118"/>
                      <a:pt x="976426" y="721347"/>
                    </a:cubicBezTo>
                    <a:lnTo>
                      <a:pt x="976426" y="721347"/>
                    </a:lnTo>
                    <a:close/>
                  </a:path>
                </a:pathLst>
              </a:custGeom>
              <a:grpFill/>
              <a:ln w="27426" cap="flat">
                <a:noFill/>
                <a:prstDash val="solid"/>
                <a:miter/>
              </a:ln>
            </p:spPr>
            <p:txBody>
              <a:bodyPr rtlCol="0" anchor="ctr"/>
              <a:lstStyle/>
              <a:p>
                <a:endParaRPr lang="en-US"/>
              </a:p>
            </p:txBody>
          </p:sp>
        </p:grpSp>
      </p:grpSp>
      <p:pic>
        <p:nvPicPr>
          <p:cNvPr id="55" name="Graphic 54">
            <a:extLst>
              <a:ext uri="{FF2B5EF4-FFF2-40B4-BE49-F238E27FC236}">
                <a16:creationId xmlns:a16="http://schemas.microsoft.com/office/drawing/2014/main" id="{2B8F422A-BFC4-B3C8-CD95-AB50A47060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8264" y="4812998"/>
            <a:ext cx="329957" cy="332747"/>
          </a:xfrm>
          <a:prstGeom prst="rect">
            <a:avLst/>
          </a:prstGeom>
        </p:spPr>
      </p:pic>
      <p:sp>
        <p:nvSpPr>
          <p:cNvPr id="20" name="TextBox 19">
            <a:extLst>
              <a:ext uri="{FF2B5EF4-FFF2-40B4-BE49-F238E27FC236}">
                <a16:creationId xmlns:a16="http://schemas.microsoft.com/office/drawing/2014/main" id="{7A9B4397-B588-1F02-9DD0-867F6958D60D}"/>
              </a:ext>
            </a:extLst>
          </p:cNvPr>
          <p:cNvSpPr txBox="1"/>
          <p:nvPr/>
        </p:nvSpPr>
        <p:spPr>
          <a:xfrm>
            <a:off x="1103510" y="869009"/>
            <a:ext cx="5890064" cy="677108"/>
          </a:xfrm>
          <a:prstGeom prst="rect">
            <a:avLst/>
          </a:prstGeom>
          <a:noFill/>
        </p:spPr>
        <p:txBody>
          <a:bodyPr wrap="square">
            <a:spAutoFit/>
          </a:bodyPr>
          <a:lstStyle/>
          <a:p>
            <a:r>
              <a:rPr lang="en-GB" sz="1400" b="1" dirty="0">
                <a:solidFill>
                  <a:srgbClr val="056C6D"/>
                </a:solidFill>
                <a:effectLst/>
                <a:latin typeface="Calibri" panose="020F0502020204030204" pitchFamily="34" charset="0"/>
                <a:cs typeface="Calibri" panose="020F0502020204030204" pitchFamily="34" charset="0"/>
              </a:rPr>
              <a:t>REPORTS TO</a:t>
            </a:r>
            <a:endParaRPr lang="en-US" sz="1400" dirty="0">
              <a:effectLst/>
              <a:ea typeface="Times New Roman" panose="02020603050405020304" pitchFamily="18" charset="0"/>
            </a:endParaRPr>
          </a:p>
          <a:p>
            <a:r>
              <a:rPr lang="en-US" sz="1200" dirty="0">
                <a:effectLst/>
                <a:latin typeface="Calibri" panose="020F0502020204030204" pitchFamily="34" charset="0"/>
                <a:ea typeface="Times New Roman" panose="02020603050405020304" pitchFamily="18" charset="0"/>
              </a:rPr>
              <a:t>You will report directly to the GM, or a key person nominated by the GM and have responsibilities in delivering KPIs aligned with BIA Innovator Campus growth objectives. </a:t>
            </a:r>
            <a:endParaRPr lang="en-IE" sz="1400" dirty="0">
              <a:effectLst/>
              <a:latin typeface="Times New Roman" panose="02020603050405020304" pitchFamily="18" charset="0"/>
              <a:ea typeface="Times New Roman" panose="02020603050405020304" pitchFamily="18" charset="0"/>
            </a:endParaRPr>
          </a:p>
        </p:txBody>
      </p:sp>
      <p:grpSp>
        <p:nvGrpSpPr>
          <p:cNvPr id="21" name="Graphic 18">
            <a:extLst>
              <a:ext uri="{FF2B5EF4-FFF2-40B4-BE49-F238E27FC236}">
                <a16:creationId xmlns:a16="http://schemas.microsoft.com/office/drawing/2014/main" id="{03D26BD2-3272-7F96-0F5C-420BB022CA9F}"/>
              </a:ext>
            </a:extLst>
          </p:cNvPr>
          <p:cNvGrpSpPr/>
          <p:nvPr/>
        </p:nvGrpSpPr>
        <p:grpSpPr>
          <a:xfrm rot="17633251" flipV="1">
            <a:off x="221145" y="8773003"/>
            <a:ext cx="2462203" cy="2504809"/>
            <a:chOff x="3309377" y="3322640"/>
            <a:chExt cx="1998560" cy="2033143"/>
          </a:xfrm>
        </p:grpSpPr>
        <p:sp>
          <p:nvSpPr>
            <p:cNvPr id="26" name="Freeform 194">
              <a:extLst>
                <a:ext uri="{FF2B5EF4-FFF2-40B4-BE49-F238E27FC236}">
                  <a16:creationId xmlns:a16="http://schemas.microsoft.com/office/drawing/2014/main" id="{7B2EB2EB-C64E-C490-8273-B8BB986FA6F7}"/>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28" name="Freeform 196">
              <a:extLst>
                <a:ext uri="{FF2B5EF4-FFF2-40B4-BE49-F238E27FC236}">
                  <a16:creationId xmlns:a16="http://schemas.microsoft.com/office/drawing/2014/main" id="{BCFDC97D-AE1B-EA72-FB3E-EA892E0522F3}"/>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
        <p:nvSpPr>
          <p:cNvPr id="9" name="TextBox 8">
            <a:extLst>
              <a:ext uri="{FF2B5EF4-FFF2-40B4-BE49-F238E27FC236}">
                <a16:creationId xmlns:a16="http://schemas.microsoft.com/office/drawing/2014/main" id="{909AC8C6-C2A6-F039-BCCE-CA65ABB8AE6D}"/>
              </a:ext>
            </a:extLst>
          </p:cNvPr>
          <p:cNvSpPr txBox="1"/>
          <p:nvPr/>
        </p:nvSpPr>
        <p:spPr>
          <a:xfrm>
            <a:off x="1101962" y="4856050"/>
            <a:ext cx="6036662" cy="3385542"/>
          </a:xfrm>
          <a:prstGeom prst="rect">
            <a:avLst/>
          </a:prstGeom>
          <a:noFill/>
        </p:spPr>
        <p:txBody>
          <a:bodyPr wrap="square">
            <a:spAutoFit/>
          </a:bodyPr>
          <a:lstStyle/>
          <a:p>
            <a:r>
              <a:rPr lang="en-US" sz="1400" b="1" dirty="0">
                <a:solidFill>
                  <a:srgbClr val="056C6D"/>
                </a:solidFill>
                <a:effectLst/>
              </a:rPr>
              <a:t>DESIRABLE QUALIFICATIONS/SKILL</a:t>
            </a:r>
            <a:endParaRPr lang="en-IE" sz="1200" dirty="0">
              <a:effectLst/>
            </a:endParaRPr>
          </a:p>
          <a:p>
            <a:pPr marL="171450" lvl="0" indent="-171450" algn="just">
              <a:buClr>
                <a:srgbClr val="85A56E"/>
              </a:buClr>
              <a:buFont typeface="Arial" panose="020B0604020202020204" pitchFamily="34" charset="0"/>
              <a:buChar char="•"/>
            </a:pPr>
            <a:r>
              <a:rPr lang="en-GB" sz="1200" dirty="0"/>
              <a:t>Previous experience in a similar role desirable</a:t>
            </a:r>
          </a:p>
          <a:p>
            <a:pPr marL="171450" lvl="0" indent="-171450" algn="just">
              <a:buClr>
                <a:srgbClr val="85A56E"/>
              </a:buClr>
              <a:buFont typeface="Arial" panose="020B0604020202020204" pitchFamily="34" charset="0"/>
              <a:buChar char="•"/>
            </a:pPr>
            <a:r>
              <a:rPr lang="en-GB" sz="1200" dirty="0"/>
              <a:t>Candidates must possess strong initiative coupled with the ability to operate effectively and appropriately in teams, in varied international cultural settings.</a:t>
            </a:r>
          </a:p>
          <a:p>
            <a:pPr marL="171450" lvl="0" indent="-171450" algn="just">
              <a:buClr>
                <a:srgbClr val="85A56E"/>
              </a:buClr>
              <a:buFont typeface="Arial" panose="020B0604020202020204" pitchFamily="34" charset="0"/>
              <a:buChar char="•"/>
            </a:pPr>
            <a:r>
              <a:rPr lang="en-GB" sz="1200" dirty="0"/>
              <a:t>Excellent time-management and budget management skills and demonstrate an ability to multitask effectively.</a:t>
            </a:r>
          </a:p>
          <a:p>
            <a:endParaRPr lang="en-US" sz="1400" b="1" dirty="0">
              <a:solidFill>
                <a:srgbClr val="056C6D"/>
              </a:solidFill>
              <a:effectLst/>
            </a:endParaRPr>
          </a:p>
          <a:p>
            <a:endParaRPr lang="en-US" sz="1400" b="1" dirty="0">
              <a:solidFill>
                <a:srgbClr val="056C6D"/>
              </a:solidFill>
            </a:endParaRPr>
          </a:p>
          <a:p>
            <a:r>
              <a:rPr lang="en-US" sz="1400" b="1" dirty="0">
                <a:solidFill>
                  <a:srgbClr val="056C6D"/>
                </a:solidFill>
                <a:effectLst/>
              </a:rPr>
              <a:t>KEY DUTIES</a:t>
            </a:r>
          </a:p>
          <a:p>
            <a:pPr marL="171450" lvl="0" indent="-171450" algn="just">
              <a:buClr>
                <a:srgbClr val="85A56E"/>
              </a:buClr>
              <a:buFont typeface="Arial" panose="020B0604020202020204" pitchFamily="34" charset="0"/>
              <a:buChar char="•"/>
            </a:pPr>
            <a:r>
              <a:rPr lang="en-GB" sz="1200" dirty="0"/>
              <a:t>Provides project support to ensure BIA delivers on project actions</a:t>
            </a:r>
          </a:p>
          <a:p>
            <a:pPr marL="171450" lvl="0" indent="-171450" algn="just">
              <a:buClr>
                <a:srgbClr val="85A56E"/>
              </a:buClr>
              <a:buFont typeface="Arial" panose="020B0604020202020204" pitchFamily="34" charset="0"/>
              <a:buChar char="•"/>
            </a:pPr>
            <a:r>
              <a:rPr lang="en-GB" sz="1200" dirty="0"/>
              <a:t>Monitors and reports on project status, budgets, and timetables</a:t>
            </a:r>
          </a:p>
          <a:p>
            <a:pPr marL="171450" lvl="0" indent="-171450" algn="just">
              <a:buClr>
                <a:srgbClr val="85A56E"/>
              </a:buClr>
              <a:buFont typeface="Arial" panose="020B0604020202020204" pitchFamily="34" charset="0"/>
              <a:buChar char="•"/>
            </a:pPr>
            <a:r>
              <a:rPr lang="en-GB" sz="1200" dirty="0"/>
              <a:t>Engages with project stakeholder’s</a:t>
            </a:r>
          </a:p>
          <a:p>
            <a:pPr marL="171450" lvl="0" indent="-171450" algn="just">
              <a:buClr>
                <a:srgbClr val="85A56E"/>
              </a:buClr>
              <a:buFont typeface="Arial" panose="020B0604020202020204" pitchFamily="34" charset="0"/>
              <a:buChar char="•"/>
            </a:pPr>
            <a:r>
              <a:rPr lang="en-GB" sz="1200" dirty="0"/>
              <a:t>Researching /Writing/Proofing content for project reports and publications</a:t>
            </a:r>
          </a:p>
          <a:p>
            <a:pPr marL="171450" lvl="0" indent="-171450" algn="just">
              <a:buClr>
                <a:srgbClr val="85A56E"/>
              </a:buClr>
              <a:buFont typeface="Arial" panose="020B0604020202020204" pitchFamily="34" charset="0"/>
              <a:buChar char="•"/>
            </a:pPr>
            <a:r>
              <a:rPr lang="en-GB" sz="1200" dirty="0"/>
              <a:t>Development and delivery of project dissemination strategies</a:t>
            </a:r>
          </a:p>
          <a:p>
            <a:pPr marL="171450" lvl="0" indent="-171450" algn="just">
              <a:buClr>
                <a:srgbClr val="85A56E"/>
              </a:buClr>
              <a:buFont typeface="Arial" panose="020B0604020202020204" pitchFamily="34" charset="0"/>
              <a:buChar char="•"/>
            </a:pPr>
            <a:r>
              <a:rPr lang="en-GB" sz="1200" dirty="0"/>
              <a:t>Communication and PR of projects</a:t>
            </a:r>
          </a:p>
          <a:p>
            <a:pPr marL="171450" lvl="0" indent="-171450" algn="just">
              <a:buClr>
                <a:srgbClr val="85A56E"/>
              </a:buClr>
              <a:buFont typeface="Arial" panose="020B0604020202020204" pitchFamily="34" charset="0"/>
              <a:buChar char="•"/>
            </a:pPr>
            <a:r>
              <a:rPr lang="en-GB" sz="1200" dirty="0"/>
              <a:t>Representation of BIA in multiple settings</a:t>
            </a:r>
          </a:p>
          <a:p>
            <a:endParaRPr lang="en-IE" sz="1400" b="1" dirty="0">
              <a:solidFill>
                <a:srgbClr val="056C6D"/>
              </a:solidFill>
              <a:effectLst/>
            </a:endParaRPr>
          </a:p>
        </p:txBody>
      </p:sp>
      <p:grpSp>
        <p:nvGrpSpPr>
          <p:cNvPr id="46" name="Group 45">
            <a:extLst>
              <a:ext uri="{FF2B5EF4-FFF2-40B4-BE49-F238E27FC236}">
                <a16:creationId xmlns:a16="http://schemas.microsoft.com/office/drawing/2014/main" id="{81572235-B3FF-D377-F0CA-56A690D6018C}"/>
              </a:ext>
            </a:extLst>
          </p:cNvPr>
          <p:cNvGrpSpPr/>
          <p:nvPr/>
        </p:nvGrpSpPr>
        <p:grpSpPr>
          <a:xfrm>
            <a:off x="281664" y="6316219"/>
            <a:ext cx="640736" cy="472992"/>
            <a:chOff x="302734" y="6040461"/>
            <a:chExt cx="640736" cy="472992"/>
          </a:xfrm>
        </p:grpSpPr>
        <p:grpSp>
          <p:nvGrpSpPr>
            <p:cNvPr id="52" name="Graphic 4">
              <a:extLst>
                <a:ext uri="{FF2B5EF4-FFF2-40B4-BE49-F238E27FC236}">
                  <a16:creationId xmlns:a16="http://schemas.microsoft.com/office/drawing/2014/main" id="{3E66D153-5ACD-CBE6-CAAE-36CE1037BE01}"/>
                </a:ext>
              </a:extLst>
            </p:cNvPr>
            <p:cNvGrpSpPr/>
            <p:nvPr/>
          </p:nvGrpSpPr>
          <p:grpSpPr>
            <a:xfrm>
              <a:off x="882436" y="6243752"/>
              <a:ext cx="61034" cy="61088"/>
              <a:chOff x="996940" y="3931526"/>
              <a:chExt cx="61034" cy="61088"/>
            </a:xfrm>
          </p:grpSpPr>
          <p:sp>
            <p:nvSpPr>
              <p:cNvPr id="57" name="Freeform 6">
                <a:extLst>
                  <a:ext uri="{FF2B5EF4-FFF2-40B4-BE49-F238E27FC236}">
                    <a16:creationId xmlns:a16="http://schemas.microsoft.com/office/drawing/2014/main" id="{4C8E7B0C-CA05-6EA0-2C6A-768690B80204}"/>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8" name="Freeform 7">
                <a:extLst>
                  <a:ext uri="{FF2B5EF4-FFF2-40B4-BE49-F238E27FC236}">
                    <a16:creationId xmlns:a16="http://schemas.microsoft.com/office/drawing/2014/main" id="{F59058AD-EFF7-0C05-055C-A8CC123B7B7B}"/>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3" name="Freeform 3">
              <a:extLst>
                <a:ext uri="{FF2B5EF4-FFF2-40B4-BE49-F238E27FC236}">
                  <a16:creationId xmlns:a16="http://schemas.microsoft.com/office/drawing/2014/main" id="{65092772-5677-02E8-4793-15F1068CC64B}"/>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4">
              <a:extLst>
                <a:ext uri="{FF2B5EF4-FFF2-40B4-BE49-F238E27FC236}">
                  <a16:creationId xmlns:a16="http://schemas.microsoft.com/office/drawing/2014/main" id="{B1E829D4-5CE6-93B6-86A6-A9A481A45B13}"/>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56" name="Freeform 5">
              <a:extLst>
                <a:ext uri="{FF2B5EF4-FFF2-40B4-BE49-F238E27FC236}">
                  <a16:creationId xmlns:a16="http://schemas.microsoft.com/office/drawing/2014/main" id="{760E25A6-BBFB-5CF4-67D5-1C34FDD73800}"/>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59" name="Graphic 2">
            <a:extLst>
              <a:ext uri="{FF2B5EF4-FFF2-40B4-BE49-F238E27FC236}">
                <a16:creationId xmlns:a16="http://schemas.microsoft.com/office/drawing/2014/main" id="{D09590E8-7E98-B1D0-A7D0-4302E02D3C57}"/>
              </a:ext>
            </a:extLst>
          </p:cNvPr>
          <p:cNvGrpSpPr/>
          <p:nvPr/>
        </p:nvGrpSpPr>
        <p:grpSpPr>
          <a:xfrm>
            <a:off x="350396" y="6380259"/>
            <a:ext cx="352341" cy="351956"/>
            <a:chOff x="7257599" y="768348"/>
            <a:chExt cx="868457" cy="867509"/>
          </a:xfrm>
          <a:solidFill>
            <a:schemeClr val="bg1"/>
          </a:solidFill>
        </p:grpSpPr>
        <p:sp>
          <p:nvSpPr>
            <p:cNvPr id="60" name="Freeform 183">
              <a:extLst>
                <a:ext uri="{FF2B5EF4-FFF2-40B4-BE49-F238E27FC236}">
                  <a16:creationId xmlns:a16="http://schemas.microsoft.com/office/drawing/2014/main" id="{D49EC1EE-9CEF-FF50-1AA1-3D8240F7B85E}"/>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1" name="Freeform 184">
              <a:extLst>
                <a:ext uri="{FF2B5EF4-FFF2-40B4-BE49-F238E27FC236}">
                  <a16:creationId xmlns:a16="http://schemas.microsoft.com/office/drawing/2014/main" id="{448434EA-C45B-9B18-0835-F232B05ED42D}"/>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185">
              <a:extLst>
                <a:ext uri="{FF2B5EF4-FFF2-40B4-BE49-F238E27FC236}">
                  <a16:creationId xmlns:a16="http://schemas.microsoft.com/office/drawing/2014/main" id="{250CCB20-AEB2-3EC7-5DE3-7E972CD27823}"/>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86">
              <a:extLst>
                <a:ext uri="{FF2B5EF4-FFF2-40B4-BE49-F238E27FC236}">
                  <a16:creationId xmlns:a16="http://schemas.microsoft.com/office/drawing/2014/main" id="{79D66B0F-B68D-DDFC-83C0-52B7ED2EA318}"/>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9" name="Freeform 187">
              <a:extLst>
                <a:ext uri="{FF2B5EF4-FFF2-40B4-BE49-F238E27FC236}">
                  <a16:creationId xmlns:a16="http://schemas.microsoft.com/office/drawing/2014/main" id="{0610CF85-39F4-4355-6864-3B1D97E4DB2B}"/>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40475581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866D553C-BC14-F7CC-8FA2-E14B527E7DB9}"/>
              </a:ext>
            </a:extLst>
          </p:cNvPr>
          <p:cNvSpPr/>
          <p:nvPr/>
        </p:nvSpPr>
        <p:spPr>
          <a:xfrm>
            <a:off x="9120" y="0"/>
            <a:ext cx="647052" cy="7294755"/>
          </a:xfrm>
          <a:custGeom>
            <a:avLst/>
            <a:gdLst>
              <a:gd name="connsiteX0" fmla="*/ 0 w 7537895"/>
              <a:gd name="connsiteY0" fmla="*/ 0 h 876151"/>
              <a:gd name="connsiteX1" fmla="*/ 7537896 w 7537895"/>
              <a:gd name="connsiteY1" fmla="*/ 0 h 876151"/>
              <a:gd name="connsiteX2" fmla="*/ 7537896 w 7537895"/>
              <a:gd name="connsiteY2" fmla="*/ 876152 h 876151"/>
              <a:gd name="connsiteX3" fmla="*/ 0 w 7537895"/>
              <a:gd name="connsiteY3" fmla="*/ 876152 h 876151"/>
            </a:gdLst>
            <a:ahLst/>
            <a:cxnLst>
              <a:cxn ang="0">
                <a:pos x="connsiteX0" y="connsiteY0"/>
              </a:cxn>
              <a:cxn ang="0">
                <a:pos x="connsiteX1" y="connsiteY1"/>
              </a:cxn>
              <a:cxn ang="0">
                <a:pos x="connsiteX2" y="connsiteY2"/>
              </a:cxn>
              <a:cxn ang="0">
                <a:pos x="connsiteX3" y="connsiteY3"/>
              </a:cxn>
            </a:cxnLst>
            <a:rect l="l" t="t" r="r" b="b"/>
            <a:pathLst>
              <a:path w="7537895" h="876151">
                <a:moveTo>
                  <a:pt x="0" y="0"/>
                </a:moveTo>
                <a:lnTo>
                  <a:pt x="7537896" y="0"/>
                </a:lnTo>
                <a:lnTo>
                  <a:pt x="7537896" y="876152"/>
                </a:lnTo>
                <a:lnTo>
                  <a:pt x="0" y="876152"/>
                </a:lnTo>
                <a:close/>
              </a:path>
            </a:pathLst>
          </a:custGeom>
          <a:solidFill>
            <a:srgbClr val="85A56E"/>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6" name="TextBox 145">
            <a:extLst>
              <a:ext uri="{FF2B5EF4-FFF2-40B4-BE49-F238E27FC236}">
                <a16:creationId xmlns:a16="http://schemas.microsoft.com/office/drawing/2014/main" id="{D8A06F4E-331B-BD31-F418-1854BEBB67E7}"/>
              </a:ext>
            </a:extLst>
          </p:cNvPr>
          <p:cNvSpPr txBox="1"/>
          <p:nvPr/>
        </p:nvSpPr>
        <p:spPr>
          <a:xfrm>
            <a:off x="1116683" y="852128"/>
            <a:ext cx="6140262" cy="3939540"/>
          </a:xfrm>
          <a:prstGeom prst="rect">
            <a:avLst/>
          </a:prstGeom>
          <a:noFill/>
        </p:spPr>
        <p:txBody>
          <a:bodyPr wrap="square">
            <a:spAutoFit/>
          </a:bodyPr>
          <a:lstStyle/>
          <a:p>
            <a:r>
              <a:rPr lang="en-US" sz="1400" b="1" dirty="0">
                <a:solidFill>
                  <a:srgbClr val="056C6D"/>
                </a:solidFill>
              </a:rPr>
              <a:t>HEALTH</a:t>
            </a:r>
            <a:endParaRPr lang="en-IE" sz="1400" b="1" dirty="0">
              <a:solidFill>
                <a:srgbClr val="056C6D"/>
              </a:solidFill>
              <a:effectLst/>
            </a:endParaRPr>
          </a:p>
          <a:p>
            <a:r>
              <a:rPr lang="en-GB" sz="1200" dirty="0">
                <a:effectLst/>
                <a:cs typeface="Calibri" panose="020F0502020204030204" pitchFamily="34" charset="0"/>
              </a:rPr>
              <a:t>Each candidate must be in a state of health such as would indicate a reasonable prospect of ability to render regular and efficient service. To satisfy the requirement as to health, it will be necessary for the successful candidate, before they are appointed, to undergo a medical examination by a qualified medical practitioner to be nominated by BIA Innovator Campus CLG. </a:t>
            </a:r>
            <a:endParaRPr lang="en-US" sz="1200" dirty="0">
              <a:effectLst/>
              <a:cs typeface="Calibri" panose="020F0502020204030204" pitchFamily="34" charset="0"/>
            </a:endParaRPr>
          </a:p>
          <a:p>
            <a:endParaRPr lang="en-US" sz="1400" b="1" dirty="0">
              <a:solidFill>
                <a:srgbClr val="056C6D"/>
              </a:solidFill>
              <a:effectLst/>
              <a:cs typeface="Calibri" panose="020F0502020204030204" pitchFamily="34" charset="0"/>
            </a:endParaRPr>
          </a:p>
          <a:p>
            <a:r>
              <a:rPr lang="en-US" sz="1400" b="1" dirty="0">
                <a:solidFill>
                  <a:srgbClr val="056C6D"/>
                </a:solidFill>
                <a:effectLst/>
                <a:cs typeface="Calibri" panose="020F0502020204030204" pitchFamily="34" charset="0"/>
              </a:rPr>
              <a:t>SALARY</a:t>
            </a:r>
          </a:p>
          <a:p>
            <a:r>
              <a:rPr lang="en-GB" sz="1200" dirty="0">
                <a:effectLst/>
                <a:ea typeface="Times New Roman" panose="02020603050405020304" pitchFamily="18" charset="0"/>
                <a:cs typeface="Calibri" panose="020F0502020204030204" pitchFamily="34" charset="0"/>
              </a:rPr>
              <a:t>35 – 45k DOE</a:t>
            </a:r>
          </a:p>
          <a:p>
            <a:r>
              <a:rPr lang="en-GB" sz="1200" dirty="0">
                <a:effectLst/>
                <a:ea typeface="Times New Roman" panose="02020603050405020304" pitchFamily="18" charset="0"/>
                <a:cs typeface="Calibri" panose="020F0502020204030204" pitchFamily="34" charset="0"/>
              </a:rPr>
              <a:t>Annual leave: 20 days per annum </a:t>
            </a:r>
          </a:p>
          <a:p>
            <a:endParaRPr lang="en-GB" sz="1200" dirty="0">
              <a:ea typeface="Times New Roman" panose="02020603050405020304" pitchFamily="18" charset="0"/>
              <a:cs typeface="Calibri" panose="020F0502020204030204" pitchFamily="34" charset="0"/>
            </a:endParaRPr>
          </a:p>
          <a:p>
            <a:r>
              <a:rPr lang="en-GB" sz="1400" b="1" dirty="0">
                <a:solidFill>
                  <a:srgbClr val="056C6D"/>
                </a:solidFill>
                <a:ea typeface="Times New Roman" panose="02020603050405020304" pitchFamily="18" charset="0"/>
                <a:cs typeface="Calibri" panose="020F0502020204030204" pitchFamily="34" charset="0"/>
              </a:rPr>
              <a:t>APPLICATION PROCESS</a:t>
            </a:r>
            <a:endParaRPr lang="en-GB" sz="1400" b="1" dirty="0">
              <a:solidFill>
                <a:srgbClr val="056C6D"/>
              </a:solidFill>
              <a:effectLst/>
              <a:ea typeface="Times New Roman" panose="02020603050405020304" pitchFamily="18" charset="0"/>
              <a:cs typeface="Calibri" panose="020F0502020204030204" pitchFamily="34" charset="0"/>
            </a:endParaRPr>
          </a:p>
          <a:p>
            <a:r>
              <a:rPr lang="en-GB" sz="1200" dirty="0">
                <a:effectLst/>
                <a:ea typeface="Times New Roman" panose="02020603050405020304" pitchFamily="18" charset="0"/>
                <a:cs typeface="Calibri" panose="020F0502020204030204" pitchFamily="34" charset="0"/>
              </a:rPr>
              <a:t>Your CV and cover letter must be submitted by the advertised closing date and time.  You will have to submit within the time advised; otherwise, your application will be deemed to be late and will not be considered.  </a:t>
            </a:r>
          </a:p>
          <a:p>
            <a:r>
              <a:rPr lang="en-IE" sz="1200" dirty="0">
                <a:ea typeface="Times New Roman" panose="02020603050405020304" pitchFamily="18" charset="0"/>
                <a:cs typeface="Calibri" panose="020F0502020204030204" pitchFamily="34" charset="0"/>
              </a:rPr>
              <a:t>This role is subject to a probationary period with reviews at months 3 and 6</a:t>
            </a:r>
            <a:r>
              <a:rPr lang="en-GB" sz="1200" dirty="0">
                <a:effectLst/>
                <a:ea typeface="Times New Roman" panose="02020603050405020304" pitchFamily="18" charset="0"/>
                <a:cs typeface="Calibri" panose="020F0502020204030204" pitchFamily="34" charset="0"/>
              </a:rPr>
              <a:t>. </a:t>
            </a:r>
          </a:p>
          <a:p>
            <a:r>
              <a:rPr lang="en-GB" sz="1200" dirty="0">
                <a:effectLst/>
                <a:ea typeface="Times New Roman" panose="02020603050405020304" pitchFamily="18" charset="0"/>
                <a:cs typeface="Calibri" panose="020F0502020204030204" pitchFamily="34" charset="0"/>
              </a:rPr>
              <a:t>Character: Candidates shall be of good character and references shall be sought </a:t>
            </a:r>
          </a:p>
          <a:p>
            <a:endParaRPr lang="en-GB" sz="1200" dirty="0">
              <a:ea typeface="Times New Roman" panose="02020603050405020304" pitchFamily="18" charset="0"/>
              <a:cs typeface="Calibri" panose="020F0502020204030204" pitchFamily="34" charset="0"/>
            </a:endParaRPr>
          </a:p>
          <a:p>
            <a:r>
              <a:rPr lang="en-US" sz="1400" b="1" dirty="0">
                <a:solidFill>
                  <a:srgbClr val="008080"/>
                </a:solidFill>
                <a:effectLst/>
                <a:ea typeface="Times New Roman" panose="02020603050405020304" pitchFamily="18" charset="0"/>
              </a:rPr>
              <a:t>BIA INNOVATOR CAMPUS CLG IS AN EQUAL OPPORTUNITIES EMPLOYER </a:t>
            </a:r>
            <a:endParaRPr lang="en-GB" sz="1400" b="1" dirty="0">
              <a:effectLst/>
              <a:ea typeface="Times New Roman" panose="02020603050405020304" pitchFamily="18" charset="0"/>
              <a:cs typeface="Calibri" panose="020F0502020204030204" pitchFamily="34" charset="0"/>
            </a:endParaRPr>
          </a:p>
          <a:p>
            <a:endParaRPr lang="en-GB" sz="1200" dirty="0">
              <a:effectLst/>
              <a:ea typeface="Times New Roman" panose="02020603050405020304" pitchFamily="18" charset="0"/>
              <a:cs typeface="Calibri" panose="020F0502020204030204" pitchFamily="34" charset="0"/>
            </a:endParaRPr>
          </a:p>
          <a:p>
            <a:endParaRPr lang="en-US" sz="1200" dirty="0">
              <a:cs typeface="Calibri" panose="020F0502020204030204" pitchFamily="34" charset="0"/>
            </a:endParaRPr>
          </a:p>
        </p:txBody>
      </p:sp>
      <p:grpSp>
        <p:nvGrpSpPr>
          <p:cNvPr id="2" name="Group 1">
            <a:extLst>
              <a:ext uri="{FF2B5EF4-FFF2-40B4-BE49-F238E27FC236}">
                <a16:creationId xmlns:a16="http://schemas.microsoft.com/office/drawing/2014/main" id="{801A88F6-82E3-BFC8-62F6-3A641FF8E378}"/>
              </a:ext>
            </a:extLst>
          </p:cNvPr>
          <p:cNvGrpSpPr/>
          <p:nvPr/>
        </p:nvGrpSpPr>
        <p:grpSpPr>
          <a:xfrm>
            <a:off x="418246" y="792939"/>
            <a:ext cx="640736" cy="472992"/>
            <a:chOff x="302734" y="6040461"/>
            <a:chExt cx="640736" cy="472992"/>
          </a:xfrm>
        </p:grpSpPr>
        <p:grpSp>
          <p:nvGrpSpPr>
            <p:cNvPr id="3" name="Graphic 4">
              <a:extLst>
                <a:ext uri="{FF2B5EF4-FFF2-40B4-BE49-F238E27FC236}">
                  <a16:creationId xmlns:a16="http://schemas.microsoft.com/office/drawing/2014/main" id="{26EC1475-CAF4-BCC3-37DD-8223AF00EAF1}"/>
                </a:ext>
              </a:extLst>
            </p:cNvPr>
            <p:cNvGrpSpPr/>
            <p:nvPr/>
          </p:nvGrpSpPr>
          <p:grpSpPr>
            <a:xfrm>
              <a:off x="882436" y="6243752"/>
              <a:ext cx="61034" cy="61088"/>
              <a:chOff x="996940" y="3931526"/>
              <a:chExt cx="61034" cy="61088"/>
            </a:xfrm>
          </p:grpSpPr>
          <p:sp>
            <p:nvSpPr>
              <p:cNvPr id="7" name="Freeform 6">
                <a:extLst>
                  <a:ext uri="{FF2B5EF4-FFF2-40B4-BE49-F238E27FC236}">
                    <a16:creationId xmlns:a16="http://schemas.microsoft.com/office/drawing/2014/main" id="{6C63C9E4-91D5-F4BF-06BB-912B4E0DDD8D}"/>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8" name="Freeform 7">
                <a:extLst>
                  <a:ext uri="{FF2B5EF4-FFF2-40B4-BE49-F238E27FC236}">
                    <a16:creationId xmlns:a16="http://schemas.microsoft.com/office/drawing/2014/main" id="{E473E0FB-5816-C8CD-B9E4-D253B54B84B3}"/>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 name="Freeform 3">
              <a:extLst>
                <a:ext uri="{FF2B5EF4-FFF2-40B4-BE49-F238E27FC236}">
                  <a16:creationId xmlns:a16="http://schemas.microsoft.com/office/drawing/2014/main" id="{0E0D18CB-93BA-D588-3043-B407C369DCB7}"/>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 name="Freeform 4">
              <a:extLst>
                <a:ext uri="{FF2B5EF4-FFF2-40B4-BE49-F238E27FC236}">
                  <a16:creationId xmlns:a16="http://schemas.microsoft.com/office/drawing/2014/main" id="{E82F5C86-A0B6-2ABB-9FE8-873D69008D6C}"/>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 name="Freeform 5">
              <a:extLst>
                <a:ext uri="{FF2B5EF4-FFF2-40B4-BE49-F238E27FC236}">
                  <a16:creationId xmlns:a16="http://schemas.microsoft.com/office/drawing/2014/main" id="{1037DE6F-80FF-BB72-874B-BC569A79E5BD}"/>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26" name="Freeform 25">
            <a:extLst>
              <a:ext uri="{FF2B5EF4-FFF2-40B4-BE49-F238E27FC236}">
                <a16:creationId xmlns:a16="http://schemas.microsoft.com/office/drawing/2014/main" id="{00CD5708-B247-5ACD-831B-57DFFCE2C62E}"/>
              </a:ext>
            </a:extLst>
          </p:cNvPr>
          <p:cNvSpPr/>
          <p:nvPr/>
        </p:nvSpPr>
        <p:spPr>
          <a:xfrm>
            <a:off x="9120" y="6884096"/>
            <a:ext cx="7550555" cy="2739058"/>
          </a:xfrm>
          <a:custGeom>
            <a:avLst/>
            <a:gdLst>
              <a:gd name="connsiteX0" fmla="*/ 0 w 7035309"/>
              <a:gd name="connsiteY0" fmla="*/ 0 h 2127706"/>
              <a:gd name="connsiteX1" fmla="*/ 7035310 w 7035309"/>
              <a:gd name="connsiteY1" fmla="*/ 0 h 2127706"/>
              <a:gd name="connsiteX2" fmla="*/ 7035310 w 7035309"/>
              <a:gd name="connsiteY2" fmla="*/ 2127707 h 2127706"/>
              <a:gd name="connsiteX3" fmla="*/ 0 w 7035309"/>
              <a:gd name="connsiteY3" fmla="*/ 2127707 h 2127706"/>
            </a:gdLst>
            <a:ahLst/>
            <a:cxnLst>
              <a:cxn ang="0">
                <a:pos x="connsiteX0" y="connsiteY0"/>
              </a:cxn>
              <a:cxn ang="0">
                <a:pos x="connsiteX1" y="connsiteY1"/>
              </a:cxn>
              <a:cxn ang="0">
                <a:pos x="connsiteX2" y="connsiteY2"/>
              </a:cxn>
              <a:cxn ang="0">
                <a:pos x="connsiteX3" y="connsiteY3"/>
              </a:cxn>
            </a:cxnLst>
            <a:rect l="l" t="t" r="r" b="b"/>
            <a:pathLst>
              <a:path w="7035309" h="2127706">
                <a:moveTo>
                  <a:pt x="0" y="0"/>
                </a:moveTo>
                <a:lnTo>
                  <a:pt x="7035310" y="0"/>
                </a:lnTo>
                <a:lnTo>
                  <a:pt x="7035310" y="2127707"/>
                </a:lnTo>
                <a:lnTo>
                  <a:pt x="0" y="2127707"/>
                </a:lnTo>
                <a:close/>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53B101E-70E4-6464-5A5D-DF7186F071C7}"/>
              </a:ext>
            </a:extLst>
          </p:cNvPr>
          <p:cNvSpPr txBox="1"/>
          <p:nvPr/>
        </p:nvSpPr>
        <p:spPr>
          <a:xfrm>
            <a:off x="3344924" y="9783777"/>
            <a:ext cx="3924472" cy="246221"/>
          </a:xfrm>
          <a:prstGeom prst="rect">
            <a:avLst/>
          </a:prstGeom>
          <a:noFill/>
        </p:spPr>
        <p:txBody>
          <a:bodyPr wrap="none" rtlCol="0">
            <a:spAutoFit/>
          </a:bodyPr>
          <a:lstStyle/>
          <a:p>
            <a:pPr algn="l"/>
            <a:r>
              <a:rPr lang="en-US" sz="1000" spc="0" baseline="0" dirty="0">
                <a:ln/>
                <a:solidFill>
                  <a:srgbClr val="231F20"/>
                </a:solidFill>
                <a:latin typeface="Calibri" panose="020F0502020204030204" pitchFamily="34" charset="0"/>
                <a:cs typeface="Calibri" panose="020F0502020204030204" pitchFamily="34" charset="0"/>
                <a:sym typeface="Poppins-Medium"/>
                <a:rtl val="0"/>
              </a:rPr>
              <a:t>BIA INNOVATOR CAMPUS CLG IS AN EQUAL OPPORTUNITIES EMPLOYER</a:t>
            </a:r>
          </a:p>
        </p:txBody>
      </p:sp>
      <p:sp>
        <p:nvSpPr>
          <p:cNvPr id="29" name="TextBox 28">
            <a:extLst>
              <a:ext uri="{FF2B5EF4-FFF2-40B4-BE49-F238E27FC236}">
                <a16:creationId xmlns:a16="http://schemas.microsoft.com/office/drawing/2014/main" id="{93BFA361-743B-2F5E-5CE6-7F89D8D61336}"/>
              </a:ext>
            </a:extLst>
          </p:cNvPr>
          <p:cNvSpPr txBox="1"/>
          <p:nvPr/>
        </p:nvSpPr>
        <p:spPr>
          <a:xfrm>
            <a:off x="387399" y="7099831"/>
            <a:ext cx="1015984" cy="430887"/>
          </a:xfrm>
          <a:prstGeom prst="rect">
            <a:avLst/>
          </a:prstGeom>
          <a:noFill/>
        </p:spPr>
        <p:txBody>
          <a:bodyPr wrap="none" rtlCol="0">
            <a:spAutoFit/>
          </a:bodyPr>
          <a:lstStyle/>
          <a:p>
            <a:pPr algn="l"/>
            <a:r>
              <a:rPr lang="en-US" sz="2200" spc="0" baseline="0">
                <a:ln/>
                <a:solidFill>
                  <a:srgbClr val="FFFFFF"/>
                </a:solidFill>
                <a:latin typeface="Calibri" panose="020F0502020204030204" pitchFamily="34" charset="0"/>
                <a:cs typeface="Calibri" panose="020F0502020204030204" pitchFamily="34" charset="0"/>
                <a:sym typeface="Poppins-Regular"/>
                <a:rtl val="0"/>
              </a:rPr>
              <a:t>How to</a:t>
            </a:r>
          </a:p>
        </p:txBody>
      </p:sp>
      <p:sp>
        <p:nvSpPr>
          <p:cNvPr id="30" name="TextBox 29">
            <a:extLst>
              <a:ext uri="{FF2B5EF4-FFF2-40B4-BE49-F238E27FC236}">
                <a16:creationId xmlns:a16="http://schemas.microsoft.com/office/drawing/2014/main" id="{E6EAECD7-298A-02DC-58BF-3513D4DFB594}"/>
              </a:ext>
            </a:extLst>
          </p:cNvPr>
          <p:cNvSpPr txBox="1"/>
          <p:nvPr/>
        </p:nvSpPr>
        <p:spPr>
          <a:xfrm>
            <a:off x="387399" y="7434424"/>
            <a:ext cx="827471" cy="430887"/>
          </a:xfrm>
          <a:prstGeom prst="rect">
            <a:avLst/>
          </a:prstGeom>
          <a:noFill/>
        </p:spPr>
        <p:txBody>
          <a:bodyPr wrap="none" rtlCol="0">
            <a:spAutoFit/>
          </a:bodyPr>
          <a:lstStyle/>
          <a:p>
            <a:pPr algn="l"/>
            <a:r>
              <a:rPr lang="en-US" sz="2200" b="1" spc="0" baseline="0" dirty="0">
                <a:ln/>
                <a:solidFill>
                  <a:srgbClr val="FFFFFF"/>
                </a:solidFill>
                <a:latin typeface="Calibri" panose="020F0502020204030204" pitchFamily="34" charset="0"/>
                <a:cs typeface="Calibri" panose="020F0502020204030204" pitchFamily="34" charset="0"/>
                <a:sym typeface="Poppins-Bold"/>
                <a:rtl val="0"/>
              </a:rPr>
              <a:t>apply</a:t>
            </a:r>
          </a:p>
        </p:txBody>
      </p:sp>
      <p:sp>
        <p:nvSpPr>
          <p:cNvPr id="31" name="Freeform 30">
            <a:extLst>
              <a:ext uri="{FF2B5EF4-FFF2-40B4-BE49-F238E27FC236}">
                <a16:creationId xmlns:a16="http://schemas.microsoft.com/office/drawing/2014/main" id="{B03D7824-D7E8-29A5-C46D-B484B8BC2DED}"/>
              </a:ext>
            </a:extLst>
          </p:cNvPr>
          <p:cNvSpPr/>
          <p:nvPr/>
        </p:nvSpPr>
        <p:spPr>
          <a:xfrm>
            <a:off x="1746256" y="7144284"/>
            <a:ext cx="12662" cy="1507949"/>
          </a:xfrm>
          <a:custGeom>
            <a:avLst/>
            <a:gdLst>
              <a:gd name="connsiteX0" fmla="*/ 0 w 12662"/>
              <a:gd name="connsiteY0" fmla="*/ 1507950 h 1507949"/>
              <a:gd name="connsiteX1" fmla="*/ 0 w 12662"/>
              <a:gd name="connsiteY1" fmla="*/ 0 h 1507949"/>
            </a:gdLst>
            <a:ahLst/>
            <a:cxnLst>
              <a:cxn ang="0">
                <a:pos x="connsiteX0" y="connsiteY0"/>
              </a:cxn>
              <a:cxn ang="0">
                <a:pos x="connsiteX1" y="connsiteY1"/>
              </a:cxn>
            </a:cxnLst>
            <a:rect l="l" t="t" r="r" b="b"/>
            <a:pathLst>
              <a:path w="12662" h="1507949">
                <a:moveTo>
                  <a:pt x="0" y="1507950"/>
                </a:moveTo>
                <a:lnTo>
                  <a:pt x="0" y="0"/>
                </a:lnTo>
              </a:path>
            </a:pathLst>
          </a:custGeom>
          <a:ln w="25304" cap="flat">
            <a:solidFill>
              <a:srgbClr val="F1C049"/>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32" name="Group 31">
            <a:extLst>
              <a:ext uri="{FF2B5EF4-FFF2-40B4-BE49-F238E27FC236}">
                <a16:creationId xmlns:a16="http://schemas.microsoft.com/office/drawing/2014/main" id="{53FCF838-6901-DF1D-853F-ABE4E04DFF55}"/>
              </a:ext>
            </a:extLst>
          </p:cNvPr>
          <p:cNvGrpSpPr/>
          <p:nvPr/>
        </p:nvGrpSpPr>
        <p:grpSpPr>
          <a:xfrm>
            <a:off x="568553" y="9253897"/>
            <a:ext cx="893232" cy="1073105"/>
            <a:chOff x="636810" y="9373351"/>
            <a:chExt cx="893232" cy="1073105"/>
          </a:xfrm>
        </p:grpSpPr>
        <p:grpSp>
          <p:nvGrpSpPr>
            <p:cNvPr id="33" name="Graphic 4">
              <a:extLst>
                <a:ext uri="{FF2B5EF4-FFF2-40B4-BE49-F238E27FC236}">
                  <a16:creationId xmlns:a16="http://schemas.microsoft.com/office/drawing/2014/main" id="{D1AF776E-D288-31D9-CBB3-C0740485CABE}"/>
                </a:ext>
              </a:extLst>
            </p:cNvPr>
            <p:cNvGrpSpPr/>
            <p:nvPr/>
          </p:nvGrpSpPr>
          <p:grpSpPr>
            <a:xfrm>
              <a:off x="636810" y="9376392"/>
              <a:ext cx="770656" cy="1034196"/>
              <a:chOff x="636810" y="9376392"/>
              <a:chExt cx="770656" cy="1034196"/>
            </a:xfrm>
            <a:solidFill>
              <a:srgbClr val="231F20"/>
            </a:solidFill>
          </p:grpSpPr>
          <p:sp>
            <p:nvSpPr>
              <p:cNvPr id="136" name="Freeform 135">
                <a:extLst>
                  <a:ext uri="{FF2B5EF4-FFF2-40B4-BE49-F238E27FC236}">
                    <a16:creationId xmlns:a16="http://schemas.microsoft.com/office/drawing/2014/main" id="{3E785535-40F9-ABC6-90AC-174AFF0B812F}"/>
                  </a:ext>
                </a:extLst>
              </p:cNvPr>
              <p:cNvSpPr/>
              <p:nvPr/>
            </p:nvSpPr>
            <p:spPr>
              <a:xfrm>
                <a:off x="636937" y="9376392"/>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7" name="Freeform 136">
                <a:extLst>
                  <a:ext uri="{FF2B5EF4-FFF2-40B4-BE49-F238E27FC236}">
                    <a16:creationId xmlns:a16="http://schemas.microsoft.com/office/drawing/2014/main" id="{6E608E0D-0625-CF4A-2257-50AA04B9E6B2}"/>
                  </a:ext>
                </a:extLst>
              </p:cNvPr>
              <p:cNvSpPr/>
              <p:nvPr/>
            </p:nvSpPr>
            <p:spPr>
              <a:xfrm>
                <a:off x="636810" y="9750908"/>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8" name="Freeform 137">
                <a:extLst>
                  <a:ext uri="{FF2B5EF4-FFF2-40B4-BE49-F238E27FC236}">
                    <a16:creationId xmlns:a16="http://schemas.microsoft.com/office/drawing/2014/main" id="{0F418159-64BC-3C3E-BD84-5AD025E3FC93}"/>
                  </a:ext>
                </a:extLst>
              </p:cNvPr>
              <p:cNvSpPr/>
              <p:nvPr/>
            </p:nvSpPr>
            <p:spPr>
              <a:xfrm>
                <a:off x="706962" y="9447747"/>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34" name="Freeform 33">
              <a:extLst>
                <a:ext uri="{FF2B5EF4-FFF2-40B4-BE49-F238E27FC236}">
                  <a16:creationId xmlns:a16="http://schemas.microsoft.com/office/drawing/2014/main" id="{2967CD46-5483-67DB-3C19-9677DACE68DD}"/>
                </a:ext>
              </a:extLst>
            </p:cNvPr>
            <p:cNvSpPr/>
            <p:nvPr/>
          </p:nvSpPr>
          <p:spPr>
            <a:xfrm>
              <a:off x="1022138" y="9626196"/>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5" name="Freeform 34">
              <a:extLst>
                <a:ext uri="{FF2B5EF4-FFF2-40B4-BE49-F238E27FC236}">
                  <a16:creationId xmlns:a16="http://schemas.microsoft.com/office/drawing/2014/main" id="{F575DD09-E4EF-028C-E7D3-0C66A603DA61}"/>
                </a:ext>
              </a:extLst>
            </p:cNvPr>
            <p:cNvSpPr/>
            <p:nvPr/>
          </p:nvSpPr>
          <p:spPr>
            <a:xfrm>
              <a:off x="1022138" y="971529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6" name="Freeform 35">
              <a:extLst>
                <a:ext uri="{FF2B5EF4-FFF2-40B4-BE49-F238E27FC236}">
                  <a16:creationId xmlns:a16="http://schemas.microsoft.com/office/drawing/2014/main" id="{48D2855E-3A7B-D194-2EF9-EEAA7346CD93}"/>
                </a:ext>
              </a:extLst>
            </p:cNvPr>
            <p:cNvSpPr/>
            <p:nvPr/>
          </p:nvSpPr>
          <p:spPr>
            <a:xfrm>
              <a:off x="706962" y="9804392"/>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7" name="Freeform 36">
              <a:extLst>
                <a:ext uri="{FF2B5EF4-FFF2-40B4-BE49-F238E27FC236}">
                  <a16:creationId xmlns:a16="http://schemas.microsoft.com/office/drawing/2014/main" id="{6BCCAE25-9372-4690-2A87-44FD36B43E58}"/>
                </a:ext>
              </a:extLst>
            </p:cNvPr>
            <p:cNvSpPr/>
            <p:nvPr/>
          </p:nvSpPr>
          <p:spPr>
            <a:xfrm>
              <a:off x="917164" y="9804392"/>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8" name="Freeform 37">
              <a:extLst>
                <a:ext uri="{FF2B5EF4-FFF2-40B4-BE49-F238E27FC236}">
                  <a16:creationId xmlns:a16="http://schemas.microsoft.com/office/drawing/2014/main" id="{48F9D17B-742F-25E3-C903-0268E16852AF}"/>
                </a:ext>
              </a:extLst>
            </p:cNvPr>
            <p:cNvSpPr/>
            <p:nvPr/>
          </p:nvSpPr>
          <p:spPr>
            <a:xfrm>
              <a:off x="706962" y="9893617"/>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39" name="Freeform 38">
              <a:extLst>
                <a:ext uri="{FF2B5EF4-FFF2-40B4-BE49-F238E27FC236}">
                  <a16:creationId xmlns:a16="http://schemas.microsoft.com/office/drawing/2014/main" id="{C95A4A61-DEEA-14A4-8717-7A5EDF9AFE71}"/>
                </a:ext>
              </a:extLst>
            </p:cNvPr>
            <p:cNvSpPr/>
            <p:nvPr/>
          </p:nvSpPr>
          <p:spPr>
            <a:xfrm>
              <a:off x="706962" y="9982715"/>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0" name="Freeform 39">
              <a:extLst>
                <a:ext uri="{FF2B5EF4-FFF2-40B4-BE49-F238E27FC236}">
                  <a16:creationId xmlns:a16="http://schemas.microsoft.com/office/drawing/2014/main" id="{F3BC5533-9D30-A11D-4A88-2E3F6D72C0F4}"/>
                </a:ext>
              </a:extLst>
            </p:cNvPr>
            <p:cNvSpPr/>
            <p:nvPr/>
          </p:nvSpPr>
          <p:spPr>
            <a:xfrm>
              <a:off x="917164" y="9982715"/>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1" name="Freeform 40">
              <a:extLst>
                <a:ext uri="{FF2B5EF4-FFF2-40B4-BE49-F238E27FC236}">
                  <a16:creationId xmlns:a16="http://schemas.microsoft.com/office/drawing/2014/main" id="{69DE592B-A865-6D09-FABD-88C09D84CFA8}"/>
                </a:ext>
              </a:extLst>
            </p:cNvPr>
            <p:cNvSpPr/>
            <p:nvPr/>
          </p:nvSpPr>
          <p:spPr>
            <a:xfrm>
              <a:off x="1127239" y="10071813"/>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2" name="Freeform 41">
              <a:extLst>
                <a:ext uri="{FF2B5EF4-FFF2-40B4-BE49-F238E27FC236}">
                  <a16:creationId xmlns:a16="http://schemas.microsoft.com/office/drawing/2014/main" id="{8BD28563-03D2-4792-6483-3AEDB90CDEAB}"/>
                </a:ext>
              </a:extLst>
            </p:cNvPr>
            <p:cNvSpPr/>
            <p:nvPr/>
          </p:nvSpPr>
          <p:spPr>
            <a:xfrm>
              <a:off x="706962" y="10071813"/>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3" name="Graphic 4">
              <a:extLst>
                <a:ext uri="{FF2B5EF4-FFF2-40B4-BE49-F238E27FC236}">
                  <a16:creationId xmlns:a16="http://schemas.microsoft.com/office/drawing/2014/main" id="{B7615240-F17B-7EFA-27F4-AB7426389116}"/>
                </a:ext>
              </a:extLst>
            </p:cNvPr>
            <p:cNvGrpSpPr/>
            <p:nvPr/>
          </p:nvGrpSpPr>
          <p:grpSpPr>
            <a:xfrm>
              <a:off x="706962" y="9447747"/>
              <a:ext cx="823080" cy="998709"/>
              <a:chOff x="706962" y="9447747"/>
              <a:chExt cx="823080" cy="998709"/>
            </a:xfrm>
            <a:solidFill>
              <a:srgbClr val="231F20"/>
            </a:solidFill>
          </p:grpSpPr>
          <p:sp>
            <p:nvSpPr>
              <p:cNvPr id="132" name="Freeform 131">
                <a:extLst>
                  <a:ext uri="{FF2B5EF4-FFF2-40B4-BE49-F238E27FC236}">
                    <a16:creationId xmlns:a16="http://schemas.microsoft.com/office/drawing/2014/main" id="{B7CC9301-E6AC-342E-50EA-211AF473F181}"/>
                  </a:ext>
                </a:extLst>
              </p:cNvPr>
              <p:cNvSpPr/>
              <p:nvPr/>
            </p:nvSpPr>
            <p:spPr>
              <a:xfrm>
                <a:off x="1022392" y="9447747"/>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3" name="Freeform 132">
                <a:extLst>
                  <a:ext uri="{FF2B5EF4-FFF2-40B4-BE49-F238E27FC236}">
                    <a16:creationId xmlns:a16="http://schemas.microsoft.com/office/drawing/2014/main" id="{D52C578E-E2E6-413E-F3C4-886B24FD4179}"/>
                  </a:ext>
                </a:extLst>
              </p:cNvPr>
              <p:cNvSpPr/>
              <p:nvPr/>
            </p:nvSpPr>
            <p:spPr>
              <a:xfrm>
                <a:off x="706962"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5"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4" name="Freeform 133">
                <a:extLst>
                  <a:ext uri="{FF2B5EF4-FFF2-40B4-BE49-F238E27FC236}">
                    <a16:creationId xmlns:a16="http://schemas.microsoft.com/office/drawing/2014/main" id="{EA340F27-CD69-63F6-F982-24D86F772B1D}"/>
                  </a:ext>
                </a:extLst>
              </p:cNvPr>
              <p:cNvSpPr/>
              <p:nvPr/>
            </p:nvSpPr>
            <p:spPr>
              <a:xfrm>
                <a:off x="917164" y="10161038"/>
                <a:ext cx="175210" cy="178285"/>
              </a:xfrm>
              <a:custGeom>
                <a:avLst/>
                <a:gdLst>
                  <a:gd name="connsiteX0" fmla="*/ 140050 w 175210"/>
                  <a:gd name="connsiteY0" fmla="*/ 89098 h 178285"/>
                  <a:gd name="connsiteX1" fmla="*/ 107634 w 175210"/>
                  <a:gd name="connsiteY1" fmla="*/ 138527 h 178285"/>
                  <a:gd name="connsiteX2" fmla="*/ 50398 w 175210"/>
                  <a:gd name="connsiteY2" fmla="*/ 126867 h 178285"/>
                  <a:gd name="connsiteX3" fmla="*/ 39001 w 175210"/>
                  <a:gd name="connsiteY3" fmla="*/ 68567 h 178285"/>
                  <a:gd name="connsiteX4" fmla="*/ 87500 w 175210"/>
                  <a:gd name="connsiteY4" fmla="*/ 35615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1"/>
                      <a:pt x="127261" y="130289"/>
                      <a:pt x="107634" y="138527"/>
                    </a:cubicBezTo>
                    <a:cubicBezTo>
                      <a:pt x="88006" y="146765"/>
                      <a:pt x="65467" y="142202"/>
                      <a:pt x="50398" y="126867"/>
                    </a:cubicBezTo>
                    <a:cubicBezTo>
                      <a:pt x="35329" y="111532"/>
                      <a:pt x="30897" y="88592"/>
                      <a:pt x="39001" y="68567"/>
                    </a:cubicBezTo>
                    <a:cubicBezTo>
                      <a:pt x="47106" y="48542"/>
                      <a:pt x="66353" y="35615"/>
                      <a:pt x="87500" y="35615"/>
                    </a:cubicBezTo>
                    <a:cubicBezTo>
                      <a:pt x="116497" y="35615"/>
                      <a:pt x="140050" y="59568"/>
                      <a:pt x="140050" y="89098"/>
                    </a:cubicBezTo>
                    <a:moveTo>
                      <a:pt x="0" y="89098"/>
                    </a:moveTo>
                    <a:cubicBezTo>
                      <a:pt x="0" y="125219"/>
                      <a:pt x="21273" y="157664"/>
                      <a:pt x="54070" y="171479"/>
                    </a:cubicBezTo>
                    <a:cubicBezTo>
                      <a:pt x="86740" y="185294"/>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5" name="Freeform 134">
                <a:extLst>
                  <a:ext uri="{FF2B5EF4-FFF2-40B4-BE49-F238E27FC236}">
                    <a16:creationId xmlns:a16="http://schemas.microsoft.com/office/drawing/2014/main" id="{2802171A-EF11-25A0-4E0C-A78874A648C7}"/>
                  </a:ext>
                </a:extLst>
              </p:cNvPr>
              <p:cNvSpPr/>
              <p:nvPr/>
            </p:nvSpPr>
            <p:spPr>
              <a:xfrm>
                <a:off x="1127273" y="9644066"/>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1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50 h 802389"/>
                  <a:gd name="connsiteX11" fmla="*/ 3512 w 402769"/>
                  <a:gd name="connsiteY11" fmla="*/ 295938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726 h 802389"/>
                  <a:gd name="connsiteX42" fmla="*/ 402769 w 402769"/>
                  <a:gd name="connsiteY42" fmla="*/ 374516 h 802389"/>
                  <a:gd name="connsiteX43" fmla="*/ 402769 w 402769"/>
                  <a:gd name="connsiteY43" fmla="*/ 338902 h 802389"/>
                  <a:gd name="connsiteX44" fmla="*/ 401883 w 402769"/>
                  <a:gd name="connsiteY44" fmla="*/ 333199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1"/>
                    </a:cubicBezTo>
                    <a:lnTo>
                      <a:pt x="192694" y="285291"/>
                    </a:lnTo>
                    <a:lnTo>
                      <a:pt x="183577" y="285291"/>
                    </a:lnTo>
                    <a:lnTo>
                      <a:pt x="173446" y="272490"/>
                    </a:lnTo>
                    <a:cubicBezTo>
                      <a:pt x="155972" y="250311"/>
                      <a:pt x="130646" y="236116"/>
                      <a:pt x="103041" y="232948"/>
                    </a:cubicBezTo>
                    <a:cubicBezTo>
                      <a:pt x="75310" y="229779"/>
                      <a:pt x="47578" y="238018"/>
                      <a:pt x="25798" y="255761"/>
                    </a:cubicBezTo>
                    <a:lnTo>
                      <a:pt x="6551" y="271350"/>
                    </a:lnTo>
                    <a:cubicBezTo>
                      <a:pt x="-793" y="277307"/>
                      <a:pt x="-2186" y="288206"/>
                      <a:pt x="3512" y="295938"/>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90"/>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726"/>
                    </a:lnTo>
                    <a:cubicBezTo>
                      <a:pt x="402389" y="378698"/>
                      <a:pt x="402769" y="376544"/>
                      <a:pt x="402769" y="374516"/>
                    </a:cubicBezTo>
                    <a:lnTo>
                      <a:pt x="402769" y="338902"/>
                    </a:lnTo>
                    <a:cubicBezTo>
                      <a:pt x="402769" y="337001"/>
                      <a:pt x="402516" y="335100"/>
                      <a:pt x="401883" y="333199"/>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4" name="Freeform 43">
              <a:extLst>
                <a:ext uri="{FF2B5EF4-FFF2-40B4-BE49-F238E27FC236}">
                  <a16:creationId xmlns:a16="http://schemas.microsoft.com/office/drawing/2014/main" id="{6E0BD309-8CEA-DABF-3E41-14E3196AE2E7}"/>
                </a:ext>
              </a:extLst>
            </p:cNvPr>
            <p:cNvSpPr/>
            <p:nvPr/>
          </p:nvSpPr>
          <p:spPr>
            <a:xfrm>
              <a:off x="1127239" y="10196652"/>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5" name="Freeform 44">
              <a:extLst>
                <a:ext uri="{FF2B5EF4-FFF2-40B4-BE49-F238E27FC236}">
                  <a16:creationId xmlns:a16="http://schemas.microsoft.com/office/drawing/2014/main" id="{AA3FB28E-D8CE-5839-F34F-EA7DFEF00EEC}"/>
                </a:ext>
              </a:extLst>
            </p:cNvPr>
            <p:cNvSpPr/>
            <p:nvPr/>
          </p:nvSpPr>
          <p:spPr>
            <a:xfrm>
              <a:off x="1127239" y="10268006"/>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6" name="Freeform 45">
              <a:extLst>
                <a:ext uri="{FF2B5EF4-FFF2-40B4-BE49-F238E27FC236}">
                  <a16:creationId xmlns:a16="http://schemas.microsoft.com/office/drawing/2014/main" id="{F0B97E8F-46ED-8961-D70A-E6BC3ABD340B}"/>
                </a:ext>
              </a:extLst>
            </p:cNvPr>
            <p:cNvSpPr/>
            <p:nvPr/>
          </p:nvSpPr>
          <p:spPr>
            <a:xfrm>
              <a:off x="1197391" y="10268006"/>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47" name="Graphic 4">
              <a:extLst>
                <a:ext uri="{FF2B5EF4-FFF2-40B4-BE49-F238E27FC236}">
                  <a16:creationId xmlns:a16="http://schemas.microsoft.com/office/drawing/2014/main" id="{38D3729F-EDFA-45ED-DDF1-138D59DB1B3E}"/>
                </a:ext>
              </a:extLst>
            </p:cNvPr>
            <p:cNvGrpSpPr/>
            <p:nvPr/>
          </p:nvGrpSpPr>
          <p:grpSpPr>
            <a:xfrm>
              <a:off x="636810" y="9373351"/>
              <a:ext cx="770656" cy="1034322"/>
              <a:chOff x="636810" y="9373351"/>
              <a:chExt cx="770656" cy="1034322"/>
            </a:xfrm>
            <a:solidFill>
              <a:srgbClr val="231F20"/>
            </a:solidFill>
          </p:grpSpPr>
          <p:sp>
            <p:nvSpPr>
              <p:cNvPr id="129" name="Freeform 128">
                <a:extLst>
                  <a:ext uri="{FF2B5EF4-FFF2-40B4-BE49-F238E27FC236}">
                    <a16:creationId xmlns:a16="http://schemas.microsoft.com/office/drawing/2014/main" id="{48372F12-B697-23D4-B539-9C4BAE5BB009}"/>
                  </a:ext>
                </a:extLst>
              </p:cNvPr>
              <p:cNvSpPr/>
              <p:nvPr/>
            </p:nvSpPr>
            <p:spPr>
              <a:xfrm>
                <a:off x="636937" y="9373351"/>
                <a:ext cx="770529" cy="338775"/>
              </a:xfrm>
              <a:custGeom>
                <a:avLst/>
                <a:gdLst>
                  <a:gd name="connsiteX0" fmla="*/ 34949 w 770529"/>
                  <a:gd name="connsiteY0" fmla="*/ 35868 h 338775"/>
                  <a:gd name="connsiteX1" fmla="*/ 682903 w 770529"/>
                  <a:gd name="connsiteY1" fmla="*/ 35868 h 338775"/>
                  <a:gd name="connsiteX2" fmla="*/ 682903 w 770529"/>
                  <a:gd name="connsiteY2" fmla="*/ 231934 h 338775"/>
                  <a:gd name="connsiteX3" fmla="*/ 717979 w 770529"/>
                  <a:gd name="connsiteY3" fmla="*/ 231934 h 338775"/>
                  <a:gd name="connsiteX4" fmla="*/ 717979 w 770529"/>
                  <a:gd name="connsiteY4" fmla="*/ 71481 h 338775"/>
                  <a:gd name="connsiteX5" fmla="*/ 735454 w 770529"/>
                  <a:gd name="connsiteY5" fmla="*/ 71481 h 338775"/>
                  <a:gd name="connsiteX6" fmla="*/ 735454 w 770529"/>
                  <a:gd name="connsiteY6" fmla="*/ 231934 h 338775"/>
                  <a:gd name="connsiteX7" fmla="*/ 770530 w 770529"/>
                  <a:gd name="connsiteY7" fmla="*/ 231934 h 338775"/>
                  <a:gd name="connsiteX8" fmla="*/ 770530 w 770529"/>
                  <a:gd name="connsiteY8" fmla="*/ 53611 h 338775"/>
                  <a:gd name="connsiteX9" fmla="*/ 753055 w 770529"/>
                  <a:gd name="connsiteY9" fmla="*/ 35741 h 338775"/>
                  <a:gd name="connsiteX10" fmla="*/ 717979 w 770529"/>
                  <a:gd name="connsiteY10" fmla="*/ 35741 h 338775"/>
                  <a:gd name="connsiteX11" fmla="*/ 717979 w 770529"/>
                  <a:gd name="connsiteY11" fmla="*/ 17870 h 338775"/>
                  <a:gd name="connsiteX12" fmla="*/ 700505 w 770529"/>
                  <a:gd name="connsiteY12" fmla="*/ 0 h 338775"/>
                  <a:gd name="connsiteX13" fmla="*/ 17475 w 770529"/>
                  <a:gd name="connsiteY13" fmla="*/ 0 h 338775"/>
                  <a:gd name="connsiteX14" fmla="*/ 0 w 770529"/>
                  <a:gd name="connsiteY14" fmla="*/ 17870 h 338775"/>
                  <a:gd name="connsiteX15" fmla="*/ 0 w 770529"/>
                  <a:gd name="connsiteY15" fmla="*/ 338775 h 338775"/>
                  <a:gd name="connsiteX16" fmla="*/ 35076 w 770529"/>
                  <a:gd name="connsiteY16" fmla="*/ 338775 h 338775"/>
                  <a:gd name="connsiteX17" fmla="*/ 35076 w 770529"/>
                  <a:gd name="connsiteY17" fmla="*/ 35741 h 33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70529" h="338775">
                    <a:moveTo>
                      <a:pt x="34949" y="35868"/>
                    </a:moveTo>
                    <a:lnTo>
                      <a:pt x="682903" y="35868"/>
                    </a:lnTo>
                    <a:lnTo>
                      <a:pt x="682903" y="231934"/>
                    </a:lnTo>
                    <a:lnTo>
                      <a:pt x="717979" y="231934"/>
                    </a:lnTo>
                    <a:lnTo>
                      <a:pt x="717979" y="71481"/>
                    </a:lnTo>
                    <a:lnTo>
                      <a:pt x="735454" y="71481"/>
                    </a:lnTo>
                    <a:lnTo>
                      <a:pt x="735454" y="231934"/>
                    </a:lnTo>
                    <a:lnTo>
                      <a:pt x="770530" y="231934"/>
                    </a:lnTo>
                    <a:lnTo>
                      <a:pt x="770530" y="53611"/>
                    </a:lnTo>
                    <a:cubicBezTo>
                      <a:pt x="770530" y="43725"/>
                      <a:pt x="762679" y="35741"/>
                      <a:pt x="753055" y="35741"/>
                    </a:cubicBezTo>
                    <a:lnTo>
                      <a:pt x="717979" y="35741"/>
                    </a:lnTo>
                    <a:lnTo>
                      <a:pt x="717979" y="17870"/>
                    </a:lnTo>
                    <a:cubicBezTo>
                      <a:pt x="717979" y="7985"/>
                      <a:pt x="710128" y="0"/>
                      <a:pt x="700505" y="0"/>
                    </a:cubicBezTo>
                    <a:lnTo>
                      <a:pt x="17475" y="0"/>
                    </a:lnTo>
                    <a:cubicBezTo>
                      <a:pt x="7851" y="0"/>
                      <a:pt x="0" y="7985"/>
                      <a:pt x="0" y="17870"/>
                    </a:cubicBezTo>
                    <a:lnTo>
                      <a:pt x="0" y="338775"/>
                    </a:lnTo>
                    <a:lnTo>
                      <a:pt x="35076" y="338775"/>
                    </a:lnTo>
                    <a:lnTo>
                      <a:pt x="35076" y="3574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0" name="Freeform 129">
                <a:extLst>
                  <a:ext uri="{FF2B5EF4-FFF2-40B4-BE49-F238E27FC236}">
                    <a16:creationId xmlns:a16="http://schemas.microsoft.com/office/drawing/2014/main" id="{EA8F74F9-4567-2002-766D-322BB45E7B70}"/>
                  </a:ext>
                </a:extLst>
              </p:cNvPr>
              <p:cNvSpPr/>
              <p:nvPr/>
            </p:nvSpPr>
            <p:spPr>
              <a:xfrm>
                <a:off x="636810" y="9747993"/>
                <a:ext cx="613004" cy="659680"/>
              </a:xfrm>
              <a:custGeom>
                <a:avLst/>
                <a:gdLst>
                  <a:gd name="connsiteX0" fmla="*/ 35076 w 613004"/>
                  <a:gd name="connsiteY0" fmla="*/ 0 h 659680"/>
                  <a:gd name="connsiteX1" fmla="*/ 0 w 613004"/>
                  <a:gd name="connsiteY1" fmla="*/ 0 h 659680"/>
                  <a:gd name="connsiteX2" fmla="*/ 0 w 613004"/>
                  <a:gd name="connsiteY2" fmla="*/ 641810 h 659680"/>
                  <a:gd name="connsiteX3" fmla="*/ 17475 w 613004"/>
                  <a:gd name="connsiteY3" fmla="*/ 659680 h 659680"/>
                  <a:gd name="connsiteX4" fmla="*/ 613005 w 613004"/>
                  <a:gd name="connsiteY4" fmla="*/ 659680 h 659680"/>
                  <a:gd name="connsiteX5" fmla="*/ 613005 w 613004"/>
                  <a:gd name="connsiteY5" fmla="*/ 624066 h 659680"/>
                  <a:gd name="connsiteX6" fmla="*/ 35076 w 613004"/>
                  <a:gd name="connsiteY6" fmla="*/ 624066 h 659680"/>
                  <a:gd name="connsiteX7" fmla="*/ 35076 w 613004"/>
                  <a:gd name="connsiteY7" fmla="*/ 127 h 659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13004" h="659680">
                    <a:moveTo>
                      <a:pt x="35076" y="0"/>
                    </a:moveTo>
                    <a:lnTo>
                      <a:pt x="0" y="0"/>
                    </a:lnTo>
                    <a:lnTo>
                      <a:pt x="0" y="641810"/>
                    </a:lnTo>
                    <a:cubicBezTo>
                      <a:pt x="0" y="651696"/>
                      <a:pt x="7851" y="659680"/>
                      <a:pt x="17475" y="659680"/>
                    </a:cubicBezTo>
                    <a:lnTo>
                      <a:pt x="613005" y="659680"/>
                    </a:lnTo>
                    <a:lnTo>
                      <a:pt x="613005" y="624066"/>
                    </a:lnTo>
                    <a:lnTo>
                      <a:pt x="35076" y="624066"/>
                    </a:lnTo>
                    <a:lnTo>
                      <a:pt x="35076" y="127"/>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31" name="Freeform 130">
                <a:extLst>
                  <a:ext uri="{FF2B5EF4-FFF2-40B4-BE49-F238E27FC236}">
                    <a16:creationId xmlns:a16="http://schemas.microsoft.com/office/drawing/2014/main" id="{BB42E8F6-2E13-D4C0-297C-345B4C6A9851}"/>
                  </a:ext>
                </a:extLst>
              </p:cNvPr>
              <p:cNvSpPr/>
              <p:nvPr/>
            </p:nvSpPr>
            <p:spPr>
              <a:xfrm>
                <a:off x="706962" y="9444832"/>
                <a:ext cx="280100" cy="303161"/>
              </a:xfrm>
              <a:custGeom>
                <a:avLst/>
                <a:gdLst>
                  <a:gd name="connsiteX0" fmla="*/ 34949 w 280100"/>
                  <a:gd name="connsiteY0" fmla="*/ 35741 h 303161"/>
                  <a:gd name="connsiteX1" fmla="*/ 245151 w 280100"/>
                  <a:gd name="connsiteY1" fmla="*/ 35741 h 303161"/>
                  <a:gd name="connsiteX2" fmla="*/ 245151 w 280100"/>
                  <a:gd name="connsiteY2" fmla="*/ 267547 h 303161"/>
                  <a:gd name="connsiteX3" fmla="*/ 34949 w 280100"/>
                  <a:gd name="connsiteY3" fmla="*/ 267547 h 303161"/>
                  <a:gd name="connsiteX4" fmla="*/ 34949 w 280100"/>
                  <a:gd name="connsiteY4" fmla="*/ 35741 h 303161"/>
                  <a:gd name="connsiteX5" fmla="*/ 262626 w 280100"/>
                  <a:gd name="connsiteY5" fmla="*/ 303161 h 303161"/>
                  <a:gd name="connsiteX6" fmla="*/ 280100 w 280100"/>
                  <a:gd name="connsiteY6" fmla="*/ 285291 h 303161"/>
                  <a:gd name="connsiteX7" fmla="*/ 280100 w 280100"/>
                  <a:gd name="connsiteY7" fmla="*/ 17870 h 303161"/>
                  <a:gd name="connsiteX8" fmla="*/ 262626 w 280100"/>
                  <a:gd name="connsiteY8" fmla="*/ 0 h 303161"/>
                  <a:gd name="connsiteX9" fmla="*/ 17475 w 280100"/>
                  <a:gd name="connsiteY9" fmla="*/ 0 h 303161"/>
                  <a:gd name="connsiteX10" fmla="*/ 0 w 280100"/>
                  <a:gd name="connsiteY10" fmla="*/ 17870 h 303161"/>
                  <a:gd name="connsiteX11" fmla="*/ 0 w 280100"/>
                  <a:gd name="connsiteY11" fmla="*/ 285291 h 303161"/>
                  <a:gd name="connsiteX12" fmla="*/ 17475 w 280100"/>
                  <a:gd name="connsiteY12" fmla="*/ 303161 h 303161"/>
                  <a:gd name="connsiteX13" fmla="*/ 262626 w 280100"/>
                  <a:gd name="connsiteY13" fmla="*/ 303161 h 303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100" h="303161">
                    <a:moveTo>
                      <a:pt x="34949" y="35741"/>
                    </a:moveTo>
                    <a:lnTo>
                      <a:pt x="245151" y="35741"/>
                    </a:lnTo>
                    <a:lnTo>
                      <a:pt x="245151" y="267547"/>
                    </a:lnTo>
                    <a:lnTo>
                      <a:pt x="34949" y="267547"/>
                    </a:lnTo>
                    <a:lnTo>
                      <a:pt x="34949" y="35741"/>
                    </a:lnTo>
                    <a:close/>
                    <a:moveTo>
                      <a:pt x="262626" y="303161"/>
                    </a:moveTo>
                    <a:cubicBezTo>
                      <a:pt x="272250" y="303161"/>
                      <a:pt x="280100" y="295177"/>
                      <a:pt x="280100" y="285291"/>
                    </a:cubicBezTo>
                    <a:lnTo>
                      <a:pt x="280100" y="17870"/>
                    </a:lnTo>
                    <a:cubicBezTo>
                      <a:pt x="280100" y="7985"/>
                      <a:pt x="272250" y="0"/>
                      <a:pt x="262626" y="0"/>
                    </a:cubicBezTo>
                    <a:lnTo>
                      <a:pt x="17475" y="0"/>
                    </a:lnTo>
                    <a:cubicBezTo>
                      <a:pt x="7851" y="0"/>
                      <a:pt x="0" y="7985"/>
                      <a:pt x="0" y="17870"/>
                    </a:cubicBezTo>
                    <a:lnTo>
                      <a:pt x="0" y="285291"/>
                    </a:lnTo>
                    <a:cubicBezTo>
                      <a:pt x="0" y="295177"/>
                      <a:pt x="7851" y="303161"/>
                      <a:pt x="17475" y="303161"/>
                    </a:cubicBezTo>
                    <a:lnTo>
                      <a:pt x="262626" y="303161"/>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48" name="Freeform 47">
              <a:extLst>
                <a:ext uri="{FF2B5EF4-FFF2-40B4-BE49-F238E27FC236}">
                  <a16:creationId xmlns:a16="http://schemas.microsoft.com/office/drawing/2014/main" id="{ABA4D89D-89C4-4194-933B-A50712C06AB8}"/>
                </a:ext>
              </a:extLst>
            </p:cNvPr>
            <p:cNvSpPr/>
            <p:nvPr/>
          </p:nvSpPr>
          <p:spPr>
            <a:xfrm>
              <a:off x="1022138" y="9623154"/>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49" name="Freeform 48">
              <a:extLst>
                <a:ext uri="{FF2B5EF4-FFF2-40B4-BE49-F238E27FC236}">
                  <a16:creationId xmlns:a16="http://schemas.microsoft.com/office/drawing/2014/main" id="{439EEA5A-E0A7-19B4-2F55-B4B23E6AC471}"/>
                </a:ext>
              </a:extLst>
            </p:cNvPr>
            <p:cNvSpPr/>
            <p:nvPr/>
          </p:nvSpPr>
          <p:spPr>
            <a:xfrm>
              <a:off x="1022138" y="9712379"/>
              <a:ext cx="262752" cy="35613"/>
            </a:xfrm>
            <a:custGeom>
              <a:avLst/>
              <a:gdLst>
                <a:gd name="connsiteX0" fmla="*/ 0 w 262752"/>
                <a:gd name="connsiteY0" fmla="*/ 0 h 35613"/>
                <a:gd name="connsiteX1" fmla="*/ 262753 w 262752"/>
                <a:gd name="connsiteY1" fmla="*/ 0 h 35613"/>
                <a:gd name="connsiteX2" fmla="*/ 262753 w 262752"/>
                <a:gd name="connsiteY2" fmla="*/ 35614 h 35613"/>
                <a:gd name="connsiteX3" fmla="*/ 0 w 26275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62752" h="35613">
                  <a:moveTo>
                    <a:pt x="0" y="0"/>
                  </a:moveTo>
                  <a:lnTo>
                    <a:pt x="262753" y="0"/>
                  </a:lnTo>
                  <a:lnTo>
                    <a:pt x="262753"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0" name="Freeform 49">
              <a:extLst>
                <a:ext uri="{FF2B5EF4-FFF2-40B4-BE49-F238E27FC236}">
                  <a16:creationId xmlns:a16="http://schemas.microsoft.com/office/drawing/2014/main" id="{A35821C5-C9AA-100A-0ACD-DD194C0B173A}"/>
                </a:ext>
              </a:extLst>
            </p:cNvPr>
            <p:cNvSpPr/>
            <p:nvPr/>
          </p:nvSpPr>
          <p:spPr>
            <a:xfrm>
              <a:off x="706962" y="9801477"/>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1" name="Freeform 50">
              <a:extLst>
                <a:ext uri="{FF2B5EF4-FFF2-40B4-BE49-F238E27FC236}">
                  <a16:creationId xmlns:a16="http://schemas.microsoft.com/office/drawing/2014/main" id="{E8018F82-3380-E4A0-0ECA-30FDB0A56D66}"/>
                </a:ext>
              </a:extLst>
            </p:cNvPr>
            <p:cNvSpPr/>
            <p:nvPr/>
          </p:nvSpPr>
          <p:spPr>
            <a:xfrm>
              <a:off x="917164" y="9801477"/>
              <a:ext cx="280227" cy="35613"/>
            </a:xfrm>
            <a:custGeom>
              <a:avLst/>
              <a:gdLst>
                <a:gd name="connsiteX0" fmla="*/ 0 w 280227"/>
                <a:gd name="connsiteY0" fmla="*/ 0 h 35613"/>
                <a:gd name="connsiteX1" fmla="*/ 280227 w 280227"/>
                <a:gd name="connsiteY1" fmla="*/ 0 h 35613"/>
                <a:gd name="connsiteX2" fmla="*/ 280227 w 280227"/>
                <a:gd name="connsiteY2" fmla="*/ 35614 h 35613"/>
                <a:gd name="connsiteX3" fmla="*/ 0 w 280227"/>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80227" h="35613">
                  <a:moveTo>
                    <a:pt x="0" y="0"/>
                  </a:moveTo>
                  <a:lnTo>
                    <a:pt x="280227" y="0"/>
                  </a:lnTo>
                  <a:lnTo>
                    <a:pt x="28022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2" name="Freeform 51">
              <a:extLst>
                <a:ext uri="{FF2B5EF4-FFF2-40B4-BE49-F238E27FC236}">
                  <a16:creationId xmlns:a16="http://schemas.microsoft.com/office/drawing/2014/main" id="{17E33452-0463-8B45-A2E8-4704FE277755}"/>
                </a:ext>
              </a:extLst>
            </p:cNvPr>
            <p:cNvSpPr/>
            <p:nvPr/>
          </p:nvSpPr>
          <p:spPr>
            <a:xfrm>
              <a:off x="706962" y="9890575"/>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3" name="Freeform 52">
              <a:extLst>
                <a:ext uri="{FF2B5EF4-FFF2-40B4-BE49-F238E27FC236}">
                  <a16:creationId xmlns:a16="http://schemas.microsoft.com/office/drawing/2014/main" id="{4101A9D4-4BDF-2C28-CBB2-204CDF41BEBD}"/>
                </a:ext>
              </a:extLst>
            </p:cNvPr>
            <p:cNvSpPr/>
            <p:nvPr/>
          </p:nvSpPr>
          <p:spPr>
            <a:xfrm>
              <a:off x="706962" y="9979800"/>
              <a:ext cx="175126" cy="35613"/>
            </a:xfrm>
            <a:custGeom>
              <a:avLst/>
              <a:gdLst>
                <a:gd name="connsiteX0" fmla="*/ 0 w 175126"/>
                <a:gd name="connsiteY0" fmla="*/ 0 h 35613"/>
                <a:gd name="connsiteX1" fmla="*/ 175126 w 175126"/>
                <a:gd name="connsiteY1" fmla="*/ 0 h 35613"/>
                <a:gd name="connsiteX2" fmla="*/ 175126 w 175126"/>
                <a:gd name="connsiteY2" fmla="*/ 35614 h 35613"/>
                <a:gd name="connsiteX3" fmla="*/ 0 w 17512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75126" h="35613">
                  <a:moveTo>
                    <a:pt x="0" y="0"/>
                  </a:moveTo>
                  <a:lnTo>
                    <a:pt x="175126" y="0"/>
                  </a:lnTo>
                  <a:lnTo>
                    <a:pt x="17512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4" name="Freeform 53">
              <a:extLst>
                <a:ext uri="{FF2B5EF4-FFF2-40B4-BE49-F238E27FC236}">
                  <a16:creationId xmlns:a16="http://schemas.microsoft.com/office/drawing/2014/main" id="{543DD26A-ED16-9B64-DF31-DCB0580E8F46}"/>
                </a:ext>
              </a:extLst>
            </p:cNvPr>
            <p:cNvSpPr/>
            <p:nvPr/>
          </p:nvSpPr>
          <p:spPr>
            <a:xfrm>
              <a:off x="917164" y="9979800"/>
              <a:ext cx="210202" cy="35613"/>
            </a:xfrm>
            <a:custGeom>
              <a:avLst/>
              <a:gdLst>
                <a:gd name="connsiteX0" fmla="*/ 0 w 210202"/>
                <a:gd name="connsiteY0" fmla="*/ 0 h 35613"/>
                <a:gd name="connsiteX1" fmla="*/ 210202 w 210202"/>
                <a:gd name="connsiteY1" fmla="*/ 0 h 35613"/>
                <a:gd name="connsiteX2" fmla="*/ 210202 w 210202"/>
                <a:gd name="connsiteY2" fmla="*/ 35614 h 35613"/>
                <a:gd name="connsiteX3" fmla="*/ 0 w 210202"/>
                <a:gd name="connsiteY3" fmla="*/ 35614 h 35613"/>
              </a:gdLst>
              <a:ahLst/>
              <a:cxnLst>
                <a:cxn ang="0">
                  <a:pos x="connsiteX0" y="connsiteY0"/>
                </a:cxn>
                <a:cxn ang="0">
                  <a:pos x="connsiteX1" y="connsiteY1"/>
                </a:cxn>
                <a:cxn ang="0">
                  <a:pos x="connsiteX2" y="connsiteY2"/>
                </a:cxn>
                <a:cxn ang="0">
                  <a:pos x="connsiteX3" y="connsiteY3"/>
                </a:cxn>
              </a:cxnLst>
              <a:rect l="l" t="t" r="r" b="b"/>
              <a:pathLst>
                <a:path w="210202" h="35613">
                  <a:moveTo>
                    <a:pt x="0" y="0"/>
                  </a:moveTo>
                  <a:lnTo>
                    <a:pt x="210202" y="0"/>
                  </a:lnTo>
                  <a:lnTo>
                    <a:pt x="210202"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5" name="Freeform 54">
              <a:extLst>
                <a:ext uri="{FF2B5EF4-FFF2-40B4-BE49-F238E27FC236}">
                  <a16:creationId xmlns:a16="http://schemas.microsoft.com/office/drawing/2014/main" id="{F2631EDA-35D3-330C-2CAB-D824051791D3}"/>
                </a:ext>
              </a:extLst>
            </p:cNvPr>
            <p:cNvSpPr/>
            <p:nvPr/>
          </p:nvSpPr>
          <p:spPr>
            <a:xfrm>
              <a:off x="1127239" y="10068898"/>
              <a:ext cx="52550" cy="35613"/>
            </a:xfrm>
            <a:custGeom>
              <a:avLst/>
              <a:gdLst>
                <a:gd name="connsiteX0" fmla="*/ 0 w 52550"/>
                <a:gd name="connsiteY0" fmla="*/ 0 h 35613"/>
                <a:gd name="connsiteX1" fmla="*/ 52550 w 52550"/>
                <a:gd name="connsiteY1" fmla="*/ 0 h 35613"/>
                <a:gd name="connsiteX2" fmla="*/ 52550 w 52550"/>
                <a:gd name="connsiteY2" fmla="*/ 35614 h 35613"/>
                <a:gd name="connsiteX3" fmla="*/ 0 w 52550"/>
                <a:gd name="connsiteY3" fmla="*/ 35614 h 35613"/>
              </a:gdLst>
              <a:ahLst/>
              <a:cxnLst>
                <a:cxn ang="0">
                  <a:pos x="connsiteX0" y="connsiteY0"/>
                </a:cxn>
                <a:cxn ang="0">
                  <a:pos x="connsiteX1" y="connsiteY1"/>
                </a:cxn>
                <a:cxn ang="0">
                  <a:pos x="connsiteX2" y="connsiteY2"/>
                </a:cxn>
                <a:cxn ang="0">
                  <a:pos x="connsiteX3" y="connsiteY3"/>
                </a:cxn>
              </a:cxnLst>
              <a:rect l="l" t="t" r="r" b="b"/>
              <a:pathLst>
                <a:path w="52550" h="35613">
                  <a:moveTo>
                    <a:pt x="0" y="0"/>
                  </a:moveTo>
                  <a:lnTo>
                    <a:pt x="52550" y="0"/>
                  </a:lnTo>
                  <a:lnTo>
                    <a:pt x="52550"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6" name="Freeform 55">
              <a:extLst>
                <a:ext uri="{FF2B5EF4-FFF2-40B4-BE49-F238E27FC236}">
                  <a16:creationId xmlns:a16="http://schemas.microsoft.com/office/drawing/2014/main" id="{384AB564-578F-DB2C-3911-9745306A9E46}"/>
                </a:ext>
              </a:extLst>
            </p:cNvPr>
            <p:cNvSpPr/>
            <p:nvPr/>
          </p:nvSpPr>
          <p:spPr>
            <a:xfrm>
              <a:off x="706962" y="10068898"/>
              <a:ext cx="385328" cy="35613"/>
            </a:xfrm>
            <a:custGeom>
              <a:avLst/>
              <a:gdLst>
                <a:gd name="connsiteX0" fmla="*/ 0 w 385328"/>
                <a:gd name="connsiteY0" fmla="*/ 0 h 35613"/>
                <a:gd name="connsiteX1" fmla="*/ 385328 w 385328"/>
                <a:gd name="connsiteY1" fmla="*/ 0 h 35613"/>
                <a:gd name="connsiteX2" fmla="*/ 385328 w 385328"/>
                <a:gd name="connsiteY2" fmla="*/ 35614 h 35613"/>
                <a:gd name="connsiteX3" fmla="*/ 0 w 385328"/>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85328" h="35613">
                  <a:moveTo>
                    <a:pt x="0" y="0"/>
                  </a:moveTo>
                  <a:lnTo>
                    <a:pt x="385328" y="0"/>
                  </a:lnTo>
                  <a:lnTo>
                    <a:pt x="385328"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nvGrpSpPr>
            <p:cNvPr id="57" name="Graphic 4">
              <a:extLst>
                <a:ext uri="{FF2B5EF4-FFF2-40B4-BE49-F238E27FC236}">
                  <a16:creationId xmlns:a16="http://schemas.microsoft.com/office/drawing/2014/main" id="{B1559DEA-B605-F883-CD4B-1482D85A34BF}"/>
                </a:ext>
              </a:extLst>
            </p:cNvPr>
            <p:cNvGrpSpPr/>
            <p:nvPr/>
          </p:nvGrpSpPr>
          <p:grpSpPr>
            <a:xfrm>
              <a:off x="706962" y="9444832"/>
              <a:ext cx="823080" cy="998582"/>
              <a:chOff x="706962" y="9444832"/>
              <a:chExt cx="823080" cy="998582"/>
            </a:xfrm>
            <a:solidFill>
              <a:srgbClr val="231F20"/>
            </a:solidFill>
          </p:grpSpPr>
          <p:sp>
            <p:nvSpPr>
              <p:cNvPr id="61" name="Freeform 60">
                <a:extLst>
                  <a:ext uri="{FF2B5EF4-FFF2-40B4-BE49-F238E27FC236}">
                    <a16:creationId xmlns:a16="http://schemas.microsoft.com/office/drawing/2014/main" id="{70DDFF22-0891-9DE1-AA3B-D40D5F5DA59A}"/>
                  </a:ext>
                </a:extLst>
              </p:cNvPr>
              <p:cNvSpPr/>
              <p:nvPr/>
            </p:nvSpPr>
            <p:spPr>
              <a:xfrm>
                <a:off x="1022392" y="9444832"/>
                <a:ext cx="262625" cy="124838"/>
              </a:xfrm>
              <a:custGeom>
                <a:avLst/>
                <a:gdLst>
                  <a:gd name="connsiteX0" fmla="*/ 227550 w 262625"/>
                  <a:gd name="connsiteY0" fmla="*/ 89225 h 124838"/>
                  <a:gd name="connsiteX1" fmla="*/ 34949 w 262625"/>
                  <a:gd name="connsiteY1" fmla="*/ 89225 h 124838"/>
                  <a:gd name="connsiteX2" fmla="*/ 34949 w 262625"/>
                  <a:gd name="connsiteY2" fmla="*/ 35741 h 124838"/>
                  <a:gd name="connsiteX3" fmla="*/ 227550 w 262625"/>
                  <a:gd name="connsiteY3" fmla="*/ 35741 h 124838"/>
                  <a:gd name="connsiteX4" fmla="*/ 227550 w 262625"/>
                  <a:gd name="connsiteY4" fmla="*/ 89225 h 124838"/>
                  <a:gd name="connsiteX5" fmla="*/ 262626 w 262625"/>
                  <a:gd name="connsiteY5" fmla="*/ 17870 h 124838"/>
                  <a:gd name="connsiteX6" fmla="*/ 245151 w 262625"/>
                  <a:gd name="connsiteY6" fmla="*/ 0 h 124838"/>
                  <a:gd name="connsiteX7" fmla="*/ 17475 w 262625"/>
                  <a:gd name="connsiteY7" fmla="*/ 0 h 124838"/>
                  <a:gd name="connsiteX8" fmla="*/ 0 w 262625"/>
                  <a:gd name="connsiteY8" fmla="*/ 17870 h 124838"/>
                  <a:gd name="connsiteX9" fmla="*/ 0 w 262625"/>
                  <a:gd name="connsiteY9" fmla="*/ 106968 h 124838"/>
                  <a:gd name="connsiteX10" fmla="*/ 17475 w 262625"/>
                  <a:gd name="connsiteY10" fmla="*/ 124838 h 124838"/>
                  <a:gd name="connsiteX11" fmla="*/ 245151 w 262625"/>
                  <a:gd name="connsiteY11" fmla="*/ 124838 h 124838"/>
                  <a:gd name="connsiteX12" fmla="*/ 262626 w 262625"/>
                  <a:gd name="connsiteY12" fmla="*/ 106968 h 124838"/>
                  <a:gd name="connsiteX13" fmla="*/ 262626 w 262625"/>
                  <a:gd name="connsiteY13" fmla="*/ 17870 h 12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2625" h="124838">
                    <a:moveTo>
                      <a:pt x="227550" y="89225"/>
                    </a:moveTo>
                    <a:lnTo>
                      <a:pt x="34949" y="89225"/>
                    </a:lnTo>
                    <a:lnTo>
                      <a:pt x="34949" y="35741"/>
                    </a:lnTo>
                    <a:lnTo>
                      <a:pt x="227550" y="35741"/>
                    </a:lnTo>
                    <a:lnTo>
                      <a:pt x="227550" y="89225"/>
                    </a:lnTo>
                    <a:close/>
                    <a:moveTo>
                      <a:pt x="262626" y="17870"/>
                    </a:moveTo>
                    <a:cubicBezTo>
                      <a:pt x="262626" y="7985"/>
                      <a:pt x="254775" y="0"/>
                      <a:pt x="245151" y="0"/>
                    </a:cubicBezTo>
                    <a:lnTo>
                      <a:pt x="17475" y="0"/>
                    </a:lnTo>
                    <a:cubicBezTo>
                      <a:pt x="7851" y="0"/>
                      <a:pt x="0" y="7985"/>
                      <a:pt x="0" y="17870"/>
                    </a:cubicBezTo>
                    <a:lnTo>
                      <a:pt x="0" y="106968"/>
                    </a:lnTo>
                    <a:cubicBezTo>
                      <a:pt x="0" y="116854"/>
                      <a:pt x="7851" y="124838"/>
                      <a:pt x="17475" y="124838"/>
                    </a:cubicBezTo>
                    <a:lnTo>
                      <a:pt x="245151" y="124838"/>
                    </a:lnTo>
                    <a:cubicBezTo>
                      <a:pt x="254775" y="124838"/>
                      <a:pt x="262626" y="116854"/>
                      <a:pt x="262626" y="106968"/>
                    </a:cubicBezTo>
                    <a:lnTo>
                      <a:pt x="262626" y="17870"/>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2" name="Freeform 61">
                <a:extLst>
                  <a:ext uri="{FF2B5EF4-FFF2-40B4-BE49-F238E27FC236}">
                    <a16:creationId xmlns:a16="http://schemas.microsoft.com/office/drawing/2014/main" id="{B5D6DDF7-8523-2CD2-E683-BB6EEB4A9CAD}"/>
                  </a:ext>
                </a:extLst>
              </p:cNvPr>
              <p:cNvSpPr/>
              <p:nvPr/>
            </p:nvSpPr>
            <p:spPr>
              <a:xfrm>
                <a:off x="706962"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5"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3" name="Freeform 62">
                <a:extLst>
                  <a:ext uri="{FF2B5EF4-FFF2-40B4-BE49-F238E27FC236}">
                    <a16:creationId xmlns:a16="http://schemas.microsoft.com/office/drawing/2014/main" id="{6319C498-F6EA-978F-34B6-D9B089145A08}"/>
                  </a:ext>
                </a:extLst>
              </p:cNvPr>
              <p:cNvSpPr/>
              <p:nvPr/>
            </p:nvSpPr>
            <p:spPr>
              <a:xfrm>
                <a:off x="917164" y="10158123"/>
                <a:ext cx="175210" cy="178285"/>
              </a:xfrm>
              <a:custGeom>
                <a:avLst/>
                <a:gdLst>
                  <a:gd name="connsiteX0" fmla="*/ 140050 w 175210"/>
                  <a:gd name="connsiteY0" fmla="*/ 89098 h 178285"/>
                  <a:gd name="connsiteX1" fmla="*/ 107634 w 175210"/>
                  <a:gd name="connsiteY1" fmla="*/ 138526 h 178285"/>
                  <a:gd name="connsiteX2" fmla="*/ 50398 w 175210"/>
                  <a:gd name="connsiteY2" fmla="*/ 126867 h 178285"/>
                  <a:gd name="connsiteX3" fmla="*/ 39001 w 175210"/>
                  <a:gd name="connsiteY3" fmla="*/ 68567 h 178285"/>
                  <a:gd name="connsiteX4" fmla="*/ 87500 w 175210"/>
                  <a:gd name="connsiteY4" fmla="*/ 35614 h 178285"/>
                  <a:gd name="connsiteX5" fmla="*/ 140050 w 175210"/>
                  <a:gd name="connsiteY5" fmla="*/ 89098 h 178285"/>
                  <a:gd name="connsiteX6" fmla="*/ 0 w 175210"/>
                  <a:gd name="connsiteY6" fmla="*/ 89098 h 178285"/>
                  <a:gd name="connsiteX7" fmla="*/ 54070 w 175210"/>
                  <a:gd name="connsiteY7" fmla="*/ 171479 h 178285"/>
                  <a:gd name="connsiteX8" fmla="*/ 149547 w 175210"/>
                  <a:gd name="connsiteY8" fmla="*/ 152215 h 178285"/>
                  <a:gd name="connsiteX9" fmla="*/ 168541 w 175210"/>
                  <a:gd name="connsiteY9" fmla="*/ 55005 h 178285"/>
                  <a:gd name="connsiteX10" fmla="*/ 87626 w 175210"/>
                  <a:gd name="connsiteY10" fmla="*/ 0 h 178285"/>
                  <a:gd name="connsiteX11" fmla="*/ 0 w 175210"/>
                  <a:gd name="connsiteY11" fmla="*/ 89098 h 178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5210" h="178285">
                    <a:moveTo>
                      <a:pt x="140050" y="89098"/>
                    </a:moveTo>
                    <a:cubicBezTo>
                      <a:pt x="140050" y="110770"/>
                      <a:pt x="127261" y="130289"/>
                      <a:pt x="107634" y="138526"/>
                    </a:cubicBezTo>
                    <a:cubicBezTo>
                      <a:pt x="88006" y="146765"/>
                      <a:pt x="65467" y="142202"/>
                      <a:pt x="50398" y="126867"/>
                    </a:cubicBezTo>
                    <a:cubicBezTo>
                      <a:pt x="35329" y="111531"/>
                      <a:pt x="30897" y="88591"/>
                      <a:pt x="39001" y="68567"/>
                    </a:cubicBezTo>
                    <a:cubicBezTo>
                      <a:pt x="47106" y="48542"/>
                      <a:pt x="66353" y="35614"/>
                      <a:pt x="87500" y="35614"/>
                    </a:cubicBezTo>
                    <a:cubicBezTo>
                      <a:pt x="116497" y="35614"/>
                      <a:pt x="140050" y="59568"/>
                      <a:pt x="140050" y="89098"/>
                    </a:cubicBezTo>
                    <a:moveTo>
                      <a:pt x="0" y="89098"/>
                    </a:moveTo>
                    <a:cubicBezTo>
                      <a:pt x="0" y="125219"/>
                      <a:pt x="21273" y="157664"/>
                      <a:pt x="54070" y="171479"/>
                    </a:cubicBezTo>
                    <a:cubicBezTo>
                      <a:pt x="86740" y="185293"/>
                      <a:pt x="124475" y="177689"/>
                      <a:pt x="149547" y="152215"/>
                    </a:cubicBezTo>
                    <a:cubicBezTo>
                      <a:pt x="174620" y="126740"/>
                      <a:pt x="182091" y="88338"/>
                      <a:pt x="168541" y="55005"/>
                    </a:cubicBezTo>
                    <a:cubicBezTo>
                      <a:pt x="154992" y="21673"/>
                      <a:pt x="123082" y="0"/>
                      <a:pt x="87626" y="0"/>
                    </a:cubicBezTo>
                    <a:cubicBezTo>
                      <a:pt x="39255" y="0"/>
                      <a:pt x="127" y="39923"/>
                      <a:pt x="0" y="89098"/>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28" name="Freeform 127">
                <a:extLst>
                  <a:ext uri="{FF2B5EF4-FFF2-40B4-BE49-F238E27FC236}">
                    <a16:creationId xmlns:a16="http://schemas.microsoft.com/office/drawing/2014/main" id="{91040446-8559-C064-F496-D7D78F2E7F21}"/>
                  </a:ext>
                </a:extLst>
              </p:cNvPr>
              <p:cNvSpPr/>
              <p:nvPr/>
            </p:nvSpPr>
            <p:spPr>
              <a:xfrm>
                <a:off x="1127273" y="9641025"/>
                <a:ext cx="402769" cy="802389"/>
              </a:xfrm>
              <a:custGeom>
                <a:avLst/>
                <a:gdLst>
                  <a:gd name="connsiteX0" fmla="*/ 401883 w 402769"/>
                  <a:gd name="connsiteY0" fmla="*/ 333072 h 802389"/>
                  <a:gd name="connsiteX1" fmla="*/ 311724 w 402769"/>
                  <a:gd name="connsiteY1" fmla="*/ 57920 h 802389"/>
                  <a:gd name="connsiteX2" fmla="*/ 232835 w 402769"/>
                  <a:gd name="connsiteY2" fmla="*/ 0 h 802389"/>
                  <a:gd name="connsiteX3" fmla="*/ 210168 w 402769"/>
                  <a:gd name="connsiteY3" fmla="*/ 0 h 802389"/>
                  <a:gd name="connsiteX4" fmla="*/ 192694 w 402769"/>
                  <a:gd name="connsiteY4" fmla="*/ 17870 h 802389"/>
                  <a:gd name="connsiteX5" fmla="*/ 192694 w 402769"/>
                  <a:gd name="connsiteY5" fmla="*/ 285291 h 802389"/>
                  <a:gd name="connsiteX6" fmla="*/ 183577 w 402769"/>
                  <a:gd name="connsiteY6" fmla="*/ 285291 h 802389"/>
                  <a:gd name="connsiteX7" fmla="*/ 173446 w 402769"/>
                  <a:gd name="connsiteY7" fmla="*/ 272490 h 802389"/>
                  <a:gd name="connsiteX8" fmla="*/ 103041 w 402769"/>
                  <a:gd name="connsiteY8" fmla="*/ 232948 h 802389"/>
                  <a:gd name="connsiteX9" fmla="*/ 25798 w 402769"/>
                  <a:gd name="connsiteY9" fmla="*/ 255761 h 802389"/>
                  <a:gd name="connsiteX10" fmla="*/ 6551 w 402769"/>
                  <a:gd name="connsiteY10" fmla="*/ 271349 h 802389"/>
                  <a:gd name="connsiteX11" fmla="*/ 3512 w 402769"/>
                  <a:gd name="connsiteY11" fmla="*/ 295937 h 802389"/>
                  <a:gd name="connsiteX12" fmla="*/ 157618 w 402769"/>
                  <a:gd name="connsiteY12" fmla="*/ 505184 h 802389"/>
                  <a:gd name="connsiteX13" fmla="*/ 157618 w 402769"/>
                  <a:gd name="connsiteY13" fmla="*/ 784519 h 802389"/>
                  <a:gd name="connsiteX14" fmla="*/ 175093 w 402769"/>
                  <a:gd name="connsiteY14" fmla="*/ 802389 h 802389"/>
                  <a:gd name="connsiteX15" fmla="*/ 332744 w 402769"/>
                  <a:gd name="connsiteY15" fmla="*/ 802389 h 802389"/>
                  <a:gd name="connsiteX16" fmla="*/ 350219 w 402769"/>
                  <a:gd name="connsiteY16" fmla="*/ 784519 h 802389"/>
                  <a:gd name="connsiteX17" fmla="*/ 350219 w 402769"/>
                  <a:gd name="connsiteY17" fmla="*/ 624066 h 802389"/>
                  <a:gd name="connsiteX18" fmla="*/ 315143 w 402769"/>
                  <a:gd name="connsiteY18" fmla="*/ 624066 h 802389"/>
                  <a:gd name="connsiteX19" fmla="*/ 315143 w 402769"/>
                  <a:gd name="connsiteY19" fmla="*/ 766649 h 802389"/>
                  <a:gd name="connsiteX20" fmla="*/ 192567 w 402769"/>
                  <a:gd name="connsiteY20" fmla="*/ 766649 h 802389"/>
                  <a:gd name="connsiteX21" fmla="*/ 192567 w 402769"/>
                  <a:gd name="connsiteY21" fmla="*/ 499228 h 802389"/>
                  <a:gd name="connsiteX22" fmla="*/ 189022 w 402769"/>
                  <a:gd name="connsiteY22" fmla="*/ 488582 h 802389"/>
                  <a:gd name="connsiteX23" fmla="*/ 41627 w 402769"/>
                  <a:gd name="connsiteY23" fmla="*/ 288460 h 802389"/>
                  <a:gd name="connsiteX24" fmla="*/ 47578 w 402769"/>
                  <a:gd name="connsiteY24" fmla="*/ 283644 h 802389"/>
                  <a:gd name="connsiteX25" fmla="*/ 99116 w 402769"/>
                  <a:gd name="connsiteY25" fmla="*/ 268435 h 802389"/>
                  <a:gd name="connsiteX26" fmla="*/ 146095 w 402769"/>
                  <a:gd name="connsiteY26" fmla="*/ 294797 h 802389"/>
                  <a:gd name="connsiteX27" fmla="*/ 161417 w 402769"/>
                  <a:gd name="connsiteY27" fmla="*/ 314314 h 802389"/>
                  <a:gd name="connsiteX28" fmla="*/ 175093 w 402769"/>
                  <a:gd name="connsiteY28" fmla="*/ 321032 h 802389"/>
                  <a:gd name="connsiteX29" fmla="*/ 210168 w 402769"/>
                  <a:gd name="connsiteY29" fmla="*/ 321032 h 802389"/>
                  <a:gd name="connsiteX30" fmla="*/ 227643 w 402769"/>
                  <a:gd name="connsiteY30" fmla="*/ 303161 h 802389"/>
                  <a:gd name="connsiteX31" fmla="*/ 227643 w 402769"/>
                  <a:gd name="connsiteY31" fmla="*/ 35741 h 802389"/>
                  <a:gd name="connsiteX32" fmla="*/ 232835 w 402769"/>
                  <a:gd name="connsiteY32" fmla="*/ 35741 h 802389"/>
                  <a:gd name="connsiteX33" fmla="*/ 278547 w 402769"/>
                  <a:gd name="connsiteY33" fmla="*/ 69200 h 802389"/>
                  <a:gd name="connsiteX34" fmla="*/ 367693 w 402769"/>
                  <a:gd name="connsiteY34" fmla="*/ 341691 h 802389"/>
                  <a:gd name="connsiteX35" fmla="*/ 367693 w 402769"/>
                  <a:gd name="connsiteY35" fmla="*/ 371220 h 802389"/>
                  <a:gd name="connsiteX36" fmla="*/ 316282 w 402769"/>
                  <a:gd name="connsiteY36" fmla="*/ 510761 h 802389"/>
                  <a:gd name="connsiteX37" fmla="*/ 315143 w 402769"/>
                  <a:gd name="connsiteY37" fmla="*/ 516971 h 802389"/>
                  <a:gd name="connsiteX38" fmla="*/ 315143 w 402769"/>
                  <a:gd name="connsiteY38" fmla="*/ 588326 h 802389"/>
                  <a:gd name="connsiteX39" fmla="*/ 350219 w 402769"/>
                  <a:gd name="connsiteY39" fmla="*/ 588326 h 802389"/>
                  <a:gd name="connsiteX40" fmla="*/ 350219 w 402769"/>
                  <a:gd name="connsiteY40" fmla="*/ 520267 h 802389"/>
                  <a:gd name="connsiteX41" fmla="*/ 401630 w 402769"/>
                  <a:gd name="connsiteY41" fmla="*/ 380599 h 802389"/>
                  <a:gd name="connsiteX42" fmla="*/ 402769 w 402769"/>
                  <a:gd name="connsiteY42" fmla="*/ 374389 h 802389"/>
                  <a:gd name="connsiteX43" fmla="*/ 402769 w 402769"/>
                  <a:gd name="connsiteY43" fmla="*/ 338775 h 802389"/>
                  <a:gd name="connsiteX44" fmla="*/ 401883 w 402769"/>
                  <a:gd name="connsiteY44" fmla="*/ 333072 h 802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402769" h="802389">
                    <a:moveTo>
                      <a:pt x="401883" y="333072"/>
                    </a:moveTo>
                    <a:lnTo>
                      <a:pt x="311724" y="57920"/>
                    </a:lnTo>
                    <a:cubicBezTo>
                      <a:pt x="300454" y="23320"/>
                      <a:pt x="268670" y="0"/>
                      <a:pt x="232835" y="0"/>
                    </a:cubicBezTo>
                    <a:lnTo>
                      <a:pt x="210168" y="0"/>
                    </a:lnTo>
                    <a:cubicBezTo>
                      <a:pt x="200545" y="0"/>
                      <a:pt x="192694" y="7985"/>
                      <a:pt x="192694" y="17870"/>
                    </a:cubicBezTo>
                    <a:lnTo>
                      <a:pt x="192694" y="285291"/>
                    </a:lnTo>
                    <a:lnTo>
                      <a:pt x="183577" y="285291"/>
                    </a:lnTo>
                    <a:lnTo>
                      <a:pt x="173446" y="272490"/>
                    </a:lnTo>
                    <a:cubicBezTo>
                      <a:pt x="155972" y="250311"/>
                      <a:pt x="130646" y="236116"/>
                      <a:pt x="103041" y="232948"/>
                    </a:cubicBezTo>
                    <a:cubicBezTo>
                      <a:pt x="75310" y="229779"/>
                      <a:pt x="47578" y="238017"/>
                      <a:pt x="25798" y="255761"/>
                    </a:cubicBezTo>
                    <a:lnTo>
                      <a:pt x="6551" y="271349"/>
                    </a:lnTo>
                    <a:cubicBezTo>
                      <a:pt x="-793" y="277307"/>
                      <a:pt x="-2186" y="288206"/>
                      <a:pt x="3512" y="295937"/>
                    </a:cubicBezTo>
                    <a:lnTo>
                      <a:pt x="157618" y="505184"/>
                    </a:lnTo>
                    <a:lnTo>
                      <a:pt x="157618" y="784519"/>
                    </a:lnTo>
                    <a:cubicBezTo>
                      <a:pt x="157618" y="794405"/>
                      <a:pt x="165469" y="802389"/>
                      <a:pt x="175093" y="802389"/>
                    </a:cubicBezTo>
                    <a:lnTo>
                      <a:pt x="332744" y="802389"/>
                    </a:lnTo>
                    <a:cubicBezTo>
                      <a:pt x="342368" y="802389"/>
                      <a:pt x="350219" y="794405"/>
                      <a:pt x="350219" y="784519"/>
                    </a:cubicBezTo>
                    <a:lnTo>
                      <a:pt x="350219" y="624066"/>
                    </a:lnTo>
                    <a:lnTo>
                      <a:pt x="315143" y="624066"/>
                    </a:lnTo>
                    <a:lnTo>
                      <a:pt x="315143" y="766649"/>
                    </a:lnTo>
                    <a:lnTo>
                      <a:pt x="192567" y="766649"/>
                    </a:lnTo>
                    <a:lnTo>
                      <a:pt x="192567" y="499228"/>
                    </a:lnTo>
                    <a:cubicBezTo>
                      <a:pt x="192567" y="495426"/>
                      <a:pt x="191301" y="491623"/>
                      <a:pt x="189022" y="488582"/>
                    </a:cubicBezTo>
                    <a:lnTo>
                      <a:pt x="41627" y="288460"/>
                    </a:lnTo>
                    <a:lnTo>
                      <a:pt x="47578" y="283644"/>
                    </a:lnTo>
                    <a:cubicBezTo>
                      <a:pt x="62141" y="271857"/>
                      <a:pt x="80628" y="266407"/>
                      <a:pt x="99116" y="268435"/>
                    </a:cubicBezTo>
                    <a:cubicBezTo>
                      <a:pt x="117604" y="270589"/>
                      <a:pt x="134445" y="279968"/>
                      <a:pt x="146095" y="294797"/>
                    </a:cubicBezTo>
                    <a:lnTo>
                      <a:pt x="161417" y="314314"/>
                    </a:lnTo>
                    <a:cubicBezTo>
                      <a:pt x="164709" y="318497"/>
                      <a:pt x="169774" y="321032"/>
                      <a:pt x="175093" y="321032"/>
                    </a:cubicBezTo>
                    <a:lnTo>
                      <a:pt x="210168" y="321032"/>
                    </a:lnTo>
                    <a:cubicBezTo>
                      <a:pt x="219792" y="321032"/>
                      <a:pt x="227643" y="313047"/>
                      <a:pt x="227643" y="303161"/>
                    </a:cubicBezTo>
                    <a:lnTo>
                      <a:pt x="227643" y="35741"/>
                    </a:lnTo>
                    <a:lnTo>
                      <a:pt x="232835" y="35741"/>
                    </a:lnTo>
                    <a:cubicBezTo>
                      <a:pt x="253602" y="35741"/>
                      <a:pt x="271963" y="49175"/>
                      <a:pt x="278547" y="69200"/>
                    </a:cubicBezTo>
                    <a:lnTo>
                      <a:pt x="367693" y="341691"/>
                    </a:lnTo>
                    <a:lnTo>
                      <a:pt x="367693" y="371220"/>
                    </a:lnTo>
                    <a:lnTo>
                      <a:pt x="316282" y="510761"/>
                    </a:lnTo>
                    <a:cubicBezTo>
                      <a:pt x="315523" y="512789"/>
                      <a:pt x="315143" y="514817"/>
                      <a:pt x="315143" y="516971"/>
                    </a:cubicBezTo>
                    <a:lnTo>
                      <a:pt x="315143" y="588326"/>
                    </a:lnTo>
                    <a:lnTo>
                      <a:pt x="350219" y="588326"/>
                    </a:lnTo>
                    <a:lnTo>
                      <a:pt x="350219" y="520267"/>
                    </a:lnTo>
                    <a:lnTo>
                      <a:pt x="401630" y="380599"/>
                    </a:lnTo>
                    <a:cubicBezTo>
                      <a:pt x="402389" y="378572"/>
                      <a:pt x="402769" y="376417"/>
                      <a:pt x="402769" y="374389"/>
                    </a:cubicBezTo>
                    <a:lnTo>
                      <a:pt x="402769" y="338775"/>
                    </a:lnTo>
                    <a:cubicBezTo>
                      <a:pt x="402769" y="336874"/>
                      <a:pt x="402516" y="334973"/>
                      <a:pt x="401883" y="333072"/>
                    </a:cubicBezTo>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58" name="Freeform 57">
              <a:extLst>
                <a:ext uri="{FF2B5EF4-FFF2-40B4-BE49-F238E27FC236}">
                  <a16:creationId xmlns:a16="http://schemas.microsoft.com/office/drawing/2014/main" id="{96E3361B-FCD0-A0FA-6EDE-3F7DFC475527}"/>
                </a:ext>
              </a:extLst>
            </p:cNvPr>
            <p:cNvSpPr/>
            <p:nvPr/>
          </p:nvSpPr>
          <p:spPr>
            <a:xfrm>
              <a:off x="1127239" y="10193737"/>
              <a:ext cx="140176" cy="35613"/>
            </a:xfrm>
            <a:custGeom>
              <a:avLst/>
              <a:gdLst>
                <a:gd name="connsiteX0" fmla="*/ 0 w 140176"/>
                <a:gd name="connsiteY0" fmla="*/ 0 h 35613"/>
                <a:gd name="connsiteX1" fmla="*/ 140177 w 140176"/>
                <a:gd name="connsiteY1" fmla="*/ 0 h 35613"/>
                <a:gd name="connsiteX2" fmla="*/ 140177 w 140176"/>
                <a:gd name="connsiteY2" fmla="*/ 35614 h 35613"/>
                <a:gd name="connsiteX3" fmla="*/ 0 w 140176"/>
                <a:gd name="connsiteY3" fmla="*/ 35614 h 35613"/>
              </a:gdLst>
              <a:ahLst/>
              <a:cxnLst>
                <a:cxn ang="0">
                  <a:pos x="connsiteX0" y="connsiteY0"/>
                </a:cxn>
                <a:cxn ang="0">
                  <a:pos x="connsiteX1" y="connsiteY1"/>
                </a:cxn>
                <a:cxn ang="0">
                  <a:pos x="connsiteX2" y="connsiteY2"/>
                </a:cxn>
                <a:cxn ang="0">
                  <a:pos x="connsiteX3" y="connsiteY3"/>
                </a:cxn>
              </a:cxnLst>
              <a:rect l="l" t="t" r="r" b="b"/>
              <a:pathLst>
                <a:path w="140176" h="35613">
                  <a:moveTo>
                    <a:pt x="0" y="0"/>
                  </a:moveTo>
                  <a:lnTo>
                    <a:pt x="140177" y="0"/>
                  </a:lnTo>
                  <a:lnTo>
                    <a:pt x="140177"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59" name="Freeform 58">
              <a:extLst>
                <a:ext uri="{FF2B5EF4-FFF2-40B4-BE49-F238E27FC236}">
                  <a16:creationId xmlns:a16="http://schemas.microsoft.com/office/drawing/2014/main" id="{C8B5E3DC-E0CE-F3DB-204D-CB4D7B779A8D}"/>
                </a:ext>
              </a:extLst>
            </p:cNvPr>
            <p:cNvSpPr/>
            <p:nvPr/>
          </p:nvSpPr>
          <p:spPr>
            <a:xfrm>
              <a:off x="1127239" y="10264965"/>
              <a:ext cx="35075" cy="35613"/>
            </a:xfrm>
            <a:custGeom>
              <a:avLst/>
              <a:gdLst>
                <a:gd name="connsiteX0" fmla="*/ 0 w 35075"/>
                <a:gd name="connsiteY0" fmla="*/ 0 h 35613"/>
                <a:gd name="connsiteX1" fmla="*/ 35076 w 35075"/>
                <a:gd name="connsiteY1" fmla="*/ 0 h 35613"/>
                <a:gd name="connsiteX2" fmla="*/ 35076 w 35075"/>
                <a:gd name="connsiteY2" fmla="*/ 35614 h 35613"/>
                <a:gd name="connsiteX3" fmla="*/ 0 w 3507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35075" h="35613">
                  <a:moveTo>
                    <a:pt x="0" y="0"/>
                  </a:moveTo>
                  <a:lnTo>
                    <a:pt x="35076" y="0"/>
                  </a:lnTo>
                  <a:lnTo>
                    <a:pt x="35076"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60" name="Freeform 59">
              <a:extLst>
                <a:ext uri="{FF2B5EF4-FFF2-40B4-BE49-F238E27FC236}">
                  <a16:creationId xmlns:a16="http://schemas.microsoft.com/office/drawing/2014/main" id="{7D354F94-19C4-E1C4-BF7A-8C97FC41A967}"/>
                </a:ext>
              </a:extLst>
            </p:cNvPr>
            <p:cNvSpPr/>
            <p:nvPr/>
          </p:nvSpPr>
          <p:spPr>
            <a:xfrm>
              <a:off x="1197391" y="10264965"/>
              <a:ext cx="70025" cy="35613"/>
            </a:xfrm>
            <a:custGeom>
              <a:avLst/>
              <a:gdLst>
                <a:gd name="connsiteX0" fmla="*/ 0 w 70025"/>
                <a:gd name="connsiteY0" fmla="*/ 0 h 35613"/>
                <a:gd name="connsiteX1" fmla="*/ 70025 w 70025"/>
                <a:gd name="connsiteY1" fmla="*/ 0 h 35613"/>
                <a:gd name="connsiteX2" fmla="*/ 70025 w 70025"/>
                <a:gd name="connsiteY2" fmla="*/ 35614 h 35613"/>
                <a:gd name="connsiteX3" fmla="*/ 0 w 70025"/>
                <a:gd name="connsiteY3" fmla="*/ 35614 h 35613"/>
              </a:gdLst>
              <a:ahLst/>
              <a:cxnLst>
                <a:cxn ang="0">
                  <a:pos x="connsiteX0" y="connsiteY0"/>
                </a:cxn>
                <a:cxn ang="0">
                  <a:pos x="connsiteX1" y="connsiteY1"/>
                </a:cxn>
                <a:cxn ang="0">
                  <a:pos x="connsiteX2" y="connsiteY2"/>
                </a:cxn>
                <a:cxn ang="0">
                  <a:pos x="connsiteX3" y="connsiteY3"/>
                </a:cxn>
              </a:cxnLst>
              <a:rect l="l" t="t" r="r" b="b"/>
              <a:pathLst>
                <a:path w="70025" h="35613">
                  <a:moveTo>
                    <a:pt x="0" y="0"/>
                  </a:moveTo>
                  <a:lnTo>
                    <a:pt x="70025" y="0"/>
                  </a:lnTo>
                  <a:lnTo>
                    <a:pt x="70025" y="35614"/>
                  </a:lnTo>
                  <a:lnTo>
                    <a:pt x="0" y="35614"/>
                  </a:lnTo>
                  <a:close/>
                </a:path>
              </a:pathLst>
            </a:custGeom>
            <a:solidFill>
              <a:srgbClr val="231F20"/>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9" name="TextBox 138">
            <a:extLst>
              <a:ext uri="{FF2B5EF4-FFF2-40B4-BE49-F238E27FC236}">
                <a16:creationId xmlns:a16="http://schemas.microsoft.com/office/drawing/2014/main" id="{D0CCB6C8-EF22-CA6E-1AE5-E1285DEDB7D5}"/>
              </a:ext>
            </a:extLst>
          </p:cNvPr>
          <p:cNvSpPr txBox="1"/>
          <p:nvPr/>
        </p:nvSpPr>
        <p:spPr>
          <a:xfrm>
            <a:off x="1926224" y="7221747"/>
            <a:ext cx="5220845" cy="2308324"/>
          </a:xfrm>
          <a:prstGeom prst="rect">
            <a:avLst/>
          </a:prstGeom>
          <a:noFill/>
        </p:spPr>
        <p:txBody>
          <a:bodyPr wrap="square">
            <a:spAutoFit/>
          </a:bodyPr>
          <a:lstStyle/>
          <a:p>
            <a:pPr>
              <a:buClr>
                <a:srgbClr val="85A56E"/>
              </a:buClr>
            </a:pPr>
            <a:r>
              <a:rPr lang="en-IE" sz="1200" dirty="0">
                <a:solidFill>
                  <a:srgbClr val="FFFFFF"/>
                </a:solidFill>
                <a:effectLst/>
                <a:latin typeface="Calibri" panose="020F0502020204030204" pitchFamily="34" charset="0"/>
                <a:cs typeface="Calibri" panose="020F0502020204030204" pitchFamily="34" charset="0"/>
              </a:rPr>
              <a:t>Please submit your:</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Cover Letter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CV </a:t>
            </a:r>
          </a:p>
          <a:p>
            <a:pPr marL="171450" indent="-171450">
              <a:buClr>
                <a:srgbClr val="85A56E"/>
              </a:buClr>
              <a:buFont typeface="Arial" panose="020B0604020202020204" pitchFamily="34" charset="0"/>
              <a:buChar char="•"/>
            </a:pPr>
            <a:r>
              <a:rPr lang="en-IE" sz="1200" dirty="0">
                <a:solidFill>
                  <a:srgbClr val="FFFFFF"/>
                </a:solidFill>
                <a:effectLst/>
                <a:latin typeface="Calibri" panose="020F0502020204030204" pitchFamily="34" charset="0"/>
                <a:cs typeface="Calibri" panose="020F0502020204030204" pitchFamily="34" charset="0"/>
              </a:rPr>
              <a:t>LinkedIn profile link </a:t>
            </a:r>
          </a:p>
          <a:p>
            <a:endParaRPr lang="en-IE" sz="1200" dirty="0">
              <a:solidFill>
                <a:srgbClr val="FFFFFF"/>
              </a:solidFill>
              <a:latin typeface="Calibri" panose="020F0502020204030204" pitchFamily="34" charset="0"/>
              <a:cs typeface="Calibri" panose="020F0502020204030204" pitchFamily="34" charset="0"/>
            </a:endParaRPr>
          </a:p>
          <a:p>
            <a:r>
              <a:rPr lang="en-IE" sz="1200" dirty="0">
                <a:solidFill>
                  <a:srgbClr val="FFFFFF"/>
                </a:solidFill>
                <a:effectLst/>
                <a:latin typeface="Calibri" panose="020F0502020204030204" pitchFamily="34" charset="0"/>
                <a:cs typeface="Calibri" panose="020F0502020204030204" pitchFamily="34" charset="0"/>
              </a:rPr>
              <a:t>To </a:t>
            </a:r>
            <a:r>
              <a:rPr lang="en-IE" sz="1200" b="1" dirty="0">
                <a:solidFill>
                  <a:srgbClr val="FFFFFF"/>
                </a:solidFill>
                <a:effectLst/>
                <a:latin typeface="Calibri" panose="020F0502020204030204" pitchFamily="34" charset="0"/>
                <a:cs typeface="Calibri" panose="020F0502020204030204" pitchFamily="34" charset="0"/>
              </a:rPr>
              <a:t>jobs@biainnovatorcampus.ie </a:t>
            </a:r>
            <a:r>
              <a:rPr lang="en-IE" sz="1200" dirty="0">
                <a:solidFill>
                  <a:srgbClr val="FFFFFF"/>
                </a:solidFill>
                <a:effectLst/>
                <a:latin typeface="Calibri" panose="020F0502020204030204" pitchFamily="34" charset="0"/>
                <a:cs typeface="Calibri" panose="020F0502020204030204" pitchFamily="34" charset="0"/>
              </a:rPr>
              <a:t>by </a:t>
            </a:r>
            <a:r>
              <a:rPr lang="en-IE" sz="1200" b="1" dirty="0">
                <a:solidFill>
                  <a:srgbClr val="FFFFFF"/>
                </a:solidFill>
                <a:latin typeface="Calibri" panose="020F0502020204030204" pitchFamily="34" charset="0"/>
                <a:cs typeface="Calibri" panose="020F0502020204030204" pitchFamily="34" charset="0"/>
              </a:rPr>
              <a:t>Tuesday 24th October 2023</a:t>
            </a:r>
            <a:r>
              <a:rPr lang="en-IE" sz="1200" dirty="0">
                <a:solidFill>
                  <a:srgbClr val="FFFFFF"/>
                </a:solidFill>
                <a:effectLst/>
                <a:latin typeface="Calibri" panose="020F0502020204030204" pitchFamily="34" charset="0"/>
                <a:cs typeface="Calibri" panose="020F0502020204030204" pitchFamily="34" charset="0"/>
              </a:rPr>
              <a:t>.  You will have to submit within the time advised, otherwise your application will be deemed to be late and will not be considered.  This role is subject to a probationary period for 6 months with review at month 3. </a:t>
            </a:r>
          </a:p>
          <a:p>
            <a:endParaRPr lang="en-IE" sz="1200" dirty="0">
              <a:solidFill>
                <a:srgbClr val="FFFFFF"/>
              </a:solidFill>
              <a:latin typeface="Calibri" panose="020F0502020204030204" pitchFamily="34" charset="0"/>
              <a:cs typeface="Calibri" panose="020F0502020204030204" pitchFamily="34" charset="0"/>
            </a:endParaRPr>
          </a:p>
          <a:p>
            <a:r>
              <a:rPr lang="en-IE" sz="1200" dirty="0">
                <a:solidFill>
                  <a:srgbClr val="FFFFFF"/>
                </a:solidFill>
                <a:effectLst/>
                <a:latin typeface="Calibri" panose="020F0502020204030204" pitchFamily="34" charset="0"/>
                <a:cs typeface="Calibri" panose="020F0502020204030204" pitchFamily="34" charset="0"/>
              </a:rPr>
              <a:t>Character: Candidates shall be of good character and references shall be sought. </a:t>
            </a:r>
          </a:p>
          <a:p>
            <a:endParaRPr lang="en-IE" sz="1200" dirty="0">
              <a:solidFill>
                <a:srgbClr val="FFFFFF"/>
              </a:solidFill>
              <a:effectLst/>
              <a:latin typeface="Calibri" panose="020F0502020204030204" pitchFamily="34" charset="0"/>
              <a:cs typeface="Calibri" panose="020F0502020204030204" pitchFamily="34" charset="0"/>
            </a:endParaRPr>
          </a:p>
        </p:txBody>
      </p:sp>
      <p:pic>
        <p:nvPicPr>
          <p:cNvPr id="141" name="Picture 140">
            <a:extLst>
              <a:ext uri="{FF2B5EF4-FFF2-40B4-BE49-F238E27FC236}">
                <a16:creationId xmlns:a16="http://schemas.microsoft.com/office/drawing/2014/main" id="{C69ADE5B-A13A-3D5C-CC0F-C3E7A63BFF13}"/>
              </a:ext>
            </a:extLst>
          </p:cNvPr>
          <p:cNvPicPr>
            <a:picLocks noChangeAspect="1"/>
          </p:cNvPicPr>
          <p:nvPr/>
        </p:nvPicPr>
        <p:blipFill>
          <a:blip r:embed="rId2"/>
          <a:stretch>
            <a:fillRect/>
          </a:stretch>
        </p:blipFill>
        <p:spPr>
          <a:xfrm>
            <a:off x="2114317" y="9976812"/>
            <a:ext cx="5220846" cy="508787"/>
          </a:xfrm>
          <a:prstGeom prst="rect">
            <a:avLst/>
          </a:prstGeom>
        </p:spPr>
      </p:pic>
      <p:grpSp>
        <p:nvGrpSpPr>
          <p:cNvPr id="170" name="Group 169">
            <a:extLst>
              <a:ext uri="{FF2B5EF4-FFF2-40B4-BE49-F238E27FC236}">
                <a16:creationId xmlns:a16="http://schemas.microsoft.com/office/drawing/2014/main" id="{8ECE8F02-F212-87EE-F2BA-57656880B1F7}"/>
              </a:ext>
            </a:extLst>
          </p:cNvPr>
          <p:cNvGrpSpPr/>
          <p:nvPr/>
        </p:nvGrpSpPr>
        <p:grpSpPr>
          <a:xfrm>
            <a:off x="410388" y="2101036"/>
            <a:ext cx="640736" cy="472992"/>
            <a:chOff x="302734" y="6040461"/>
            <a:chExt cx="640736" cy="472992"/>
          </a:xfrm>
        </p:grpSpPr>
        <p:grpSp>
          <p:nvGrpSpPr>
            <p:cNvPr id="171" name="Graphic 4">
              <a:extLst>
                <a:ext uri="{FF2B5EF4-FFF2-40B4-BE49-F238E27FC236}">
                  <a16:creationId xmlns:a16="http://schemas.microsoft.com/office/drawing/2014/main" id="{94A9A846-9C91-1CD7-B120-988E3DB6CFC4}"/>
                </a:ext>
              </a:extLst>
            </p:cNvPr>
            <p:cNvGrpSpPr/>
            <p:nvPr/>
          </p:nvGrpSpPr>
          <p:grpSpPr>
            <a:xfrm>
              <a:off x="882436" y="6243752"/>
              <a:ext cx="61034" cy="61088"/>
              <a:chOff x="996940" y="3931526"/>
              <a:chExt cx="61034" cy="61088"/>
            </a:xfrm>
          </p:grpSpPr>
          <p:sp>
            <p:nvSpPr>
              <p:cNvPr id="175" name="Freeform 174">
                <a:extLst>
                  <a:ext uri="{FF2B5EF4-FFF2-40B4-BE49-F238E27FC236}">
                    <a16:creationId xmlns:a16="http://schemas.microsoft.com/office/drawing/2014/main" id="{04CD1868-799E-2A22-B3C6-77900199E835}"/>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6" name="Freeform 175">
                <a:extLst>
                  <a:ext uri="{FF2B5EF4-FFF2-40B4-BE49-F238E27FC236}">
                    <a16:creationId xmlns:a16="http://schemas.microsoft.com/office/drawing/2014/main" id="{559C2BEB-79EE-2CAA-7C3E-09BC66775740}"/>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72" name="Freeform 171">
              <a:extLst>
                <a:ext uri="{FF2B5EF4-FFF2-40B4-BE49-F238E27FC236}">
                  <a16:creationId xmlns:a16="http://schemas.microsoft.com/office/drawing/2014/main" id="{12FF28B2-630C-EF6E-A2E0-F9081601FAA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3" name="Freeform 172">
              <a:extLst>
                <a:ext uri="{FF2B5EF4-FFF2-40B4-BE49-F238E27FC236}">
                  <a16:creationId xmlns:a16="http://schemas.microsoft.com/office/drawing/2014/main" id="{74C47F9B-1D65-A79B-BE35-70E545F1A77F}"/>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74" name="Freeform 173">
              <a:extLst>
                <a:ext uri="{FF2B5EF4-FFF2-40B4-BE49-F238E27FC236}">
                  <a16:creationId xmlns:a16="http://schemas.microsoft.com/office/drawing/2014/main" id="{A1BE1A22-C019-18A0-3864-247E83268CE0}"/>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77" name="Graphic 2">
            <a:extLst>
              <a:ext uri="{FF2B5EF4-FFF2-40B4-BE49-F238E27FC236}">
                <a16:creationId xmlns:a16="http://schemas.microsoft.com/office/drawing/2014/main" id="{703ED73C-1EAD-C1B8-5493-687B687D73B2}"/>
              </a:ext>
            </a:extLst>
          </p:cNvPr>
          <p:cNvGrpSpPr/>
          <p:nvPr/>
        </p:nvGrpSpPr>
        <p:grpSpPr>
          <a:xfrm>
            <a:off x="423155" y="2222380"/>
            <a:ext cx="427633" cy="291889"/>
            <a:chOff x="8782406" y="5397198"/>
            <a:chExt cx="872121" cy="595283"/>
          </a:xfrm>
          <a:solidFill>
            <a:schemeClr val="bg1"/>
          </a:solidFill>
        </p:grpSpPr>
        <p:sp>
          <p:nvSpPr>
            <p:cNvPr id="178" name="Freeform 177">
              <a:extLst>
                <a:ext uri="{FF2B5EF4-FFF2-40B4-BE49-F238E27FC236}">
                  <a16:creationId xmlns:a16="http://schemas.microsoft.com/office/drawing/2014/main" id="{CFA864DC-FA83-58BF-B7DA-4816DBE60BB3}"/>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9" name="Freeform 178">
              <a:extLst>
                <a:ext uri="{FF2B5EF4-FFF2-40B4-BE49-F238E27FC236}">
                  <a16:creationId xmlns:a16="http://schemas.microsoft.com/office/drawing/2014/main" id="{68A179C9-C933-8736-DD10-24939848E081}"/>
                </a:ext>
              </a:extLst>
            </p:cNvPr>
            <p:cNvSpPr/>
            <p:nvPr/>
          </p:nvSpPr>
          <p:spPr>
            <a:xfrm>
              <a:off x="9178061" y="5397198"/>
              <a:ext cx="281837"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180" name="Freeform 179">
              <a:extLst>
                <a:ext uri="{FF2B5EF4-FFF2-40B4-BE49-F238E27FC236}">
                  <a16:creationId xmlns:a16="http://schemas.microsoft.com/office/drawing/2014/main" id="{2C95223F-1809-2AC0-4808-966FAC4B97B5}"/>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3" name="Graphic 2">
            <a:extLst>
              <a:ext uri="{FF2B5EF4-FFF2-40B4-BE49-F238E27FC236}">
                <a16:creationId xmlns:a16="http://schemas.microsoft.com/office/drawing/2014/main" id="{C6581DA4-8975-2B48-4A12-429D95196804}"/>
              </a:ext>
            </a:extLst>
          </p:cNvPr>
          <p:cNvGrpSpPr/>
          <p:nvPr/>
        </p:nvGrpSpPr>
        <p:grpSpPr>
          <a:xfrm>
            <a:off x="486978" y="856979"/>
            <a:ext cx="352341" cy="351956"/>
            <a:chOff x="7257599" y="768348"/>
            <a:chExt cx="868457" cy="867509"/>
          </a:xfrm>
          <a:solidFill>
            <a:schemeClr val="bg1"/>
          </a:solidFill>
        </p:grpSpPr>
        <p:sp>
          <p:nvSpPr>
            <p:cNvPr id="184" name="Freeform 183">
              <a:extLst>
                <a:ext uri="{FF2B5EF4-FFF2-40B4-BE49-F238E27FC236}">
                  <a16:creationId xmlns:a16="http://schemas.microsoft.com/office/drawing/2014/main" id="{D150D100-127B-0DC6-B371-1730A9696A12}"/>
                </a:ext>
              </a:extLst>
            </p:cNvPr>
            <p:cNvSpPr/>
            <p:nvPr/>
          </p:nvSpPr>
          <p:spPr>
            <a:xfrm>
              <a:off x="7257599" y="768348"/>
              <a:ext cx="868457" cy="867509"/>
            </a:xfrm>
            <a:custGeom>
              <a:avLst/>
              <a:gdLst>
                <a:gd name="connsiteX0" fmla="*/ 0 w 868457"/>
                <a:gd name="connsiteY0" fmla="*/ 621711 h 867509"/>
                <a:gd name="connsiteX1" fmla="*/ 61426 w 868457"/>
                <a:gd name="connsiteY1" fmla="*/ 704816 h 867509"/>
                <a:gd name="connsiteX2" fmla="*/ 158984 w 868457"/>
                <a:gd name="connsiteY2" fmla="*/ 670490 h 867509"/>
                <a:gd name="connsiteX3" fmla="*/ 350489 w 868457"/>
                <a:gd name="connsiteY3" fmla="*/ 758113 h 867509"/>
                <a:gd name="connsiteX4" fmla="*/ 347779 w 868457"/>
                <a:gd name="connsiteY4" fmla="*/ 780696 h 867509"/>
                <a:gd name="connsiteX5" fmla="*/ 395655 w 868457"/>
                <a:gd name="connsiteY5" fmla="*/ 858381 h 867509"/>
                <a:gd name="connsiteX6" fmla="*/ 485987 w 868457"/>
                <a:gd name="connsiteY6" fmla="*/ 850251 h 867509"/>
                <a:gd name="connsiteX7" fmla="*/ 468824 w 868457"/>
                <a:gd name="connsiteY7" fmla="*/ 826765 h 867509"/>
                <a:gd name="connsiteX8" fmla="*/ 434497 w 868457"/>
                <a:gd name="connsiteY8" fmla="*/ 838508 h 867509"/>
                <a:gd name="connsiteX9" fmla="*/ 386621 w 868457"/>
                <a:gd name="connsiteY9" fmla="*/ 812312 h 867509"/>
                <a:gd name="connsiteX10" fmla="*/ 382105 w 868457"/>
                <a:gd name="connsiteY10" fmla="*/ 758113 h 867509"/>
                <a:gd name="connsiteX11" fmla="*/ 383008 w 868457"/>
                <a:gd name="connsiteY11" fmla="*/ 746370 h 867509"/>
                <a:gd name="connsiteX12" fmla="*/ 374878 w 868457"/>
                <a:gd name="connsiteY12" fmla="*/ 737336 h 867509"/>
                <a:gd name="connsiteX13" fmla="*/ 171631 w 868457"/>
                <a:gd name="connsiteY13" fmla="*/ 644294 h 867509"/>
                <a:gd name="connsiteX14" fmla="*/ 170727 w 868457"/>
                <a:gd name="connsiteY14" fmla="*/ 595515 h 867509"/>
                <a:gd name="connsiteX15" fmla="*/ 282740 w 868457"/>
                <a:gd name="connsiteY15" fmla="*/ 534089 h 867509"/>
                <a:gd name="connsiteX16" fmla="*/ 269190 w 868457"/>
                <a:gd name="connsiteY16" fmla="*/ 508796 h 867509"/>
                <a:gd name="connsiteX17" fmla="*/ 158081 w 868457"/>
                <a:gd name="connsiteY17" fmla="*/ 569318 h 867509"/>
                <a:gd name="connsiteX18" fmla="*/ 102978 w 868457"/>
                <a:gd name="connsiteY18" fmla="*/ 535896 h 867509"/>
                <a:gd name="connsiteX19" fmla="*/ 102978 w 868457"/>
                <a:gd name="connsiteY19" fmla="*/ 330842 h 867509"/>
                <a:gd name="connsiteX20" fmla="*/ 149951 w 868457"/>
                <a:gd name="connsiteY20" fmla="*/ 306452 h 867509"/>
                <a:gd name="connsiteX21" fmla="*/ 270093 w 868457"/>
                <a:gd name="connsiteY21" fmla="*/ 366974 h 867509"/>
                <a:gd name="connsiteX22" fmla="*/ 282740 w 868457"/>
                <a:gd name="connsiteY22" fmla="*/ 340778 h 867509"/>
                <a:gd name="connsiteX23" fmla="*/ 166211 w 868457"/>
                <a:gd name="connsiteY23" fmla="*/ 282966 h 867509"/>
                <a:gd name="connsiteX24" fmla="*/ 171631 w 868457"/>
                <a:gd name="connsiteY24" fmla="*/ 223346 h 867509"/>
                <a:gd name="connsiteX25" fmla="*/ 363135 w 868457"/>
                <a:gd name="connsiteY25" fmla="*/ 135724 h 867509"/>
                <a:gd name="connsiteX26" fmla="*/ 420044 w 868457"/>
                <a:gd name="connsiteY26" fmla="*/ 172760 h 867509"/>
                <a:gd name="connsiteX27" fmla="*/ 420044 w 868457"/>
                <a:gd name="connsiteY27" fmla="*/ 245929 h 867509"/>
                <a:gd name="connsiteX28" fmla="*/ 448950 w 868457"/>
                <a:gd name="connsiteY28" fmla="*/ 245929 h 867509"/>
                <a:gd name="connsiteX29" fmla="*/ 448950 w 868457"/>
                <a:gd name="connsiteY29" fmla="*/ 172760 h 867509"/>
                <a:gd name="connsiteX30" fmla="*/ 505860 w 868457"/>
                <a:gd name="connsiteY30" fmla="*/ 135724 h 867509"/>
                <a:gd name="connsiteX31" fmla="*/ 697364 w 868457"/>
                <a:gd name="connsiteY31" fmla="*/ 223346 h 867509"/>
                <a:gd name="connsiteX32" fmla="*/ 698267 w 868457"/>
                <a:gd name="connsiteY32" fmla="*/ 272126 h 867509"/>
                <a:gd name="connsiteX33" fmla="*/ 586255 w 868457"/>
                <a:gd name="connsiteY33" fmla="*/ 333551 h 867509"/>
                <a:gd name="connsiteX34" fmla="*/ 599805 w 868457"/>
                <a:gd name="connsiteY34" fmla="*/ 358844 h 867509"/>
                <a:gd name="connsiteX35" fmla="*/ 710914 w 868457"/>
                <a:gd name="connsiteY35" fmla="*/ 298322 h 867509"/>
                <a:gd name="connsiteX36" fmla="*/ 766017 w 868457"/>
                <a:gd name="connsiteY36" fmla="*/ 331745 h 867509"/>
                <a:gd name="connsiteX37" fmla="*/ 766017 w 868457"/>
                <a:gd name="connsiteY37" fmla="*/ 536799 h 867509"/>
                <a:gd name="connsiteX38" fmla="*/ 710914 w 868457"/>
                <a:gd name="connsiteY38" fmla="*/ 570222 h 867509"/>
                <a:gd name="connsiteX39" fmla="*/ 734400 w 868457"/>
                <a:gd name="connsiteY39" fmla="*/ 587385 h 867509"/>
                <a:gd name="connsiteX40" fmla="*/ 808473 w 868457"/>
                <a:gd name="connsiteY40" fmla="*/ 571125 h 867509"/>
                <a:gd name="connsiteX41" fmla="*/ 835572 w 868457"/>
                <a:gd name="connsiteY41" fmla="*/ 641584 h 867509"/>
                <a:gd name="connsiteX42" fmla="*/ 769629 w 868457"/>
                <a:gd name="connsiteY42" fmla="*/ 678620 h 867509"/>
                <a:gd name="connsiteX43" fmla="*/ 764210 w 868457"/>
                <a:gd name="connsiteY43" fmla="*/ 706623 h 867509"/>
                <a:gd name="connsiteX44" fmla="*/ 781373 w 868457"/>
                <a:gd name="connsiteY44" fmla="*/ 708430 h 867509"/>
                <a:gd name="connsiteX45" fmla="*/ 867189 w 868457"/>
                <a:gd name="connsiteY45" fmla="*/ 628938 h 867509"/>
                <a:gd name="connsiteX46" fmla="*/ 795826 w 868457"/>
                <a:gd name="connsiteY46" fmla="*/ 535896 h 867509"/>
                <a:gd name="connsiteX47" fmla="*/ 795826 w 868457"/>
                <a:gd name="connsiteY47" fmla="*/ 330842 h 867509"/>
                <a:gd name="connsiteX48" fmla="*/ 868092 w 868457"/>
                <a:gd name="connsiteY48" fmla="*/ 253156 h 867509"/>
                <a:gd name="connsiteX49" fmla="*/ 811183 w 868457"/>
                <a:gd name="connsiteY49" fmla="*/ 163727 h 867509"/>
                <a:gd name="connsiteX50" fmla="*/ 710010 w 868457"/>
                <a:gd name="connsiteY50" fmla="*/ 197150 h 867509"/>
                <a:gd name="connsiteX51" fmla="*/ 518506 w 868457"/>
                <a:gd name="connsiteY51" fmla="*/ 109528 h 867509"/>
                <a:gd name="connsiteX52" fmla="*/ 485083 w 868457"/>
                <a:gd name="connsiteY52" fmla="*/ 15582 h 867509"/>
                <a:gd name="connsiteX53" fmla="*/ 385718 w 868457"/>
                <a:gd name="connsiteY53" fmla="*/ 15582 h 867509"/>
                <a:gd name="connsiteX54" fmla="*/ 352295 w 868457"/>
                <a:gd name="connsiteY54" fmla="*/ 109528 h 867509"/>
                <a:gd name="connsiteX55" fmla="*/ 160791 w 868457"/>
                <a:gd name="connsiteY55" fmla="*/ 197150 h 867509"/>
                <a:gd name="connsiteX56" fmla="*/ 59619 w 868457"/>
                <a:gd name="connsiteY56" fmla="*/ 163727 h 867509"/>
                <a:gd name="connsiteX57" fmla="*/ 2710 w 868457"/>
                <a:gd name="connsiteY57" fmla="*/ 253156 h 867509"/>
                <a:gd name="connsiteX58" fmla="*/ 74976 w 868457"/>
                <a:gd name="connsiteY58" fmla="*/ 330842 h 867509"/>
                <a:gd name="connsiteX59" fmla="*/ 74976 w 868457"/>
                <a:gd name="connsiteY59" fmla="*/ 535896 h 867509"/>
                <a:gd name="connsiteX60" fmla="*/ 0 w 868457"/>
                <a:gd name="connsiteY60" fmla="*/ 621711 h 867509"/>
                <a:gd name="connsiteX61" fmla="*/ 780469 w 868457"/>
                <a:gd name="connsiteY61" fmla="*/ 188117 h 867509"/>
                <a:gd name="connsiteX62" fmla="*/ 838282 w 868457"/>
                <a:gd name="connsiteY62" fmla="*/ 245929 h 867509"/>
                <a:gd name="connsiteX63" fmla="*/ 780469 w 868457"/>
                <a:gd name="connsiteY63" fmla="*/ 303742 h 867509"/>
                <a:gd name="connsiteX64" fmla="*/ 722657 w 868457"/>
                <a:gd name="connsiteY64" fmla="*/ 245929 h 867509"/>
                <a:gd name="connsiteX65" fmla="*/ 780469 w 868457"/>
                <a:gd name="connsiteY65" fmla="*/ 188117 h 867509"/>
                <a:gd name="connsiteX66" fmla="*/ 433594 w 868457"/>
                <a:gd name="connsiteY66" fmla="*/ 29132 h 867509"/>
                <a:gd name="connsiteX67" fmla="*/ 491407 w 868457"/>
                <a:gd name="connsiteY67" fmla="*/ 86945 h 867509"/>
                <a:gd name="connsiteX68" fmla="*/ 433594 w 868457"/>
                <a:gd name="connsiteY68" fmla="*/ 144757 h 867509"/>
                <a:gd name="connsiteX69" fmla="*/ 375782 w 868457"/>
                <a:gd name="connsiteY69" fmla="*/ 86945 h 867509"/>
                <a:gd name="connsiteX70" fmla="*/ 433594 w 868457"/>
                <a:gd name="connsiteY70" fmla="*/ 29132 h 867509"/>
                <a:gd name="connsiteX71" fmla="*/ 144531 w 868457"/>
                <a:gd name="connsiteY71" fmla="*/ 621711 h 867509"/>
                <a:gd name="connsiteX72" fmla="*/ 86719 w 868457"/>
                <a:gd name="connsiteY72" fmla="*/ 679524 h 867509"/>
                <a:gd name="connsiteX73" fmla="*/ 28906 w 868457"/>
                <a:gd name="connsiteY73" fmla="*/ 621711 h 867509"/>
                <a:gd name="connsiteX74" fmla="*/ 86719 w 868457"/>
                <a:gd name="connsiteY74" fmla="*/ 563898 h 867509"/>
                <a:gd name="connsiteX75" fmla="*/ 144531 w 868457"/>
                <a:gd name="connsiteY75" fmla="*/ 621711 h 867509"/>
                <a:gd name="connsiteX76" fmla="*/ 28906 w 868457"/>
                <a:gd name="connsiteY76" fmla="*/ 245929 h 867509"/>
                <a:gd name="connsiteX77" fmla="*/ 86719 w 868457"/>
                <a:gd name="connsiteY77" fmla="*/ 188117 h 867509"/>
                <a:gd name="connsiteX78" fmla="*/ 144531 w 868457"/>
                <a:gd name="connsiteY78" fmla="*/ 245929 h 867509"/>
                <a:gd name="connsiteX79" fmla="*/ 86719 w 868457"/>
                <a:gd name="connsiteY79" fmla="*/ 303742 h 867509"/>
                <a:gd name="connsiteX80" fmla="*/ 28906 w 868457"/>
                <a:gd name="connsiteY80" fmla="*/ 245929 h 86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868457" h="867509">
                  <a:moveTo>
                    <a:pt x="0" y="621711"/>
                  </a:moveTo>
                  <a:cubicBezTo>
                    <a:pt x="0" y="659650"/>
                    <a:pt x="25293" y="693073"/>
                    <a:pt x="61426" y="704816"/>
                  </a:cubicBezTo>
                  <a:cubicBezTo>
                    <a:pt x="97559" y="716560"/>
                    <a:pt x="137304" y="702107"/>
                    <a:pt x="158984" y="670490"/>
                  </a:cubicBezTo>
                  <a:lnTo>
                    <a:pt x="350489" y="758113"/>
                  </a:lnTo>
                  <a:cubicBezTo>
                    <a:pt x="348682" y="765339"/>
                    <a:pt x="347779" y="772566"/>
                    <a:pt x="347779" y="780696"/>
                  </a:cubicBezTo>
                  <a:cubicBezTo>
                    <a:pt x="347779" y="813215"/>
                    <a:pt x="366748" y="843928"/>
                    <a:pt x="395655" y="858381"/>
                  </a:cubicBezTo>
                  <a:cubicBezTo>
                    <a:pt x="425464" y="872835"/>
                    <a:pt x="459790" y="870125"/>
                    <a:pt x="485987" y="850251"/>
                  </a:cubicBezTo>
                  <a:lnTo>
                    <a:pt x="468824" y="826765"/>
                  </a:lnTo>
                  <a:cubicBezTo>
                    <a:pt x="458887" y="833992"/>
                    <a:pt x="446240" y="838508"/>
                    <a:pt x="434497" y="838508"/>
                  </a:cubicBezTo>
                  <a:cubicBezTo>
                    <a:pt x="415528" y="838508"/>
                    <a:pt x="396558" y="828572"/>
                    <a:pt x="386621" y="812312"/>
                  </a:cubicBezTo>
                  <a:cubicBezTo>
                    <a:pt x="375782" y="796052"/>
                    <a:pt x="373975" y="775276"/>
                    <a:pt x="382105" y="758113"/>
                  </a:cubicBezTo>
                  <a:cubicBezTo>
                    <a:pt x="383912" y="754499"/>
                    <a:pt x="384815" y="749982"/>
                    <a:pt x="383008" y="746370"/>
                  </a:cubicBezTo>
                  <a:cubicBezTo>
                    <a:pt x="382105" y="742756"/>
                    <a:pt x="378491" y="739143"/>
                    <a:pt x="374878" y="737336"/>
                  </a:cubicBezTo>
                  <a:lnTo>
                    <a:pt x="171631" y="644294"/>
                  </a:lnTo>
                  <a:cubicBezTo>
                    <a:pt x="176148" y="628034"/>
                    <a:pt x="175244" y="611774"/>
                    <a:pt x="170727" y="595515"/>
                  </a:cubicBezTo>
                  <a:lnTo>
                    <a:pt x="282740" y="534089"/>
                  </a:lnTo>
                  <a:lnTo>
                    <a:pt x="269190" y="508796"/>
                  </a:lnTo>
                  <a:lnTo>
                    <a:pt x="158081" y="569318"/>
                  </a:lnTo>
                  <a:cubicBezTo>
                    <a:pt x="144531" y="551252"/>
                    <a:pt x="124658" y="539509"/>
                    <a:pt x="102978" y="535896"/>
                  </a:cubicBezTo>
                  <a:lnTo>
                    <a:pt x="102978" y="330842"/>
                  </a:lnTo>
                  <a:cubicBezTo>
                    <a:pt x="121045" y="328132"/>
                    <a:pt x="137304" y="319099"/>
                    <a:pt x="149951" y="306452"/>
                  </a:cubicBezTo>
                  <a:lnTo>
                    <a:pt x="270093" y="366974"/>
                  </a:lnTo>
                  <a:lnTo>
                    <a:pt x="282740" y="340778"/>
                  </a:lnTo>
                  <a:lnTo>
                    <a:pt x="166211" y="282966"/>
                  </a:lnTo>
                  <a:cubicBezTo>
                    <a:pt x="175244" y="263996"/>
                    <a:pt x="177051" y="243219"/>
                    <a:pt x="171631" y="223346"/>
                  </a:cubicBezTo>
                  <a:lnTo>
                    <a:pt x="363135" y="135724"/>
                  </a:lnTo>
                  <a:cubicBezTo>
                    <a:pt x="376685" y="155597"/>
                    <a:pt x="397461" y="168244"/>
                    <a:pt x="420044" y="172760"/>
                  </a:cubicBezTo>
                  <a:lnTo>
                    <a:pt x="420044" y="245929"/>
                  </a:lnTo>
                  <a:lnTo>
                    <a:pt x="448950" y="245929"/>
                  </a:lnTo>
                  <a:lnTo>
                    <a:pt x="448950" y="172760"/>
                  </a:lnTo>
                  <a:cubicBezTo>
                    <a:pt x="472437" y="169147"/>
                    <a:pt x="493213" y="155597"/>
                    <a:pt x="505860" y="135724"/>
                  </a:cubicBezTo>
                  <a:lnTo>
                    <a:pt x="697364" y="223346"/>
                  </a:lnTo>
                  <a:cubicBezTo>
                    <a:pt x="692847" y="239606"/>
                    <a:pt x="693751" y="255866"/>
                    <a:pt x="698267" y="272126"/>
                  </a:cubicBezTo>
                  <a:lnTo>
                    <a:pt x="586255" y="333551"/>
                  </a:lnTo>
                  <a:lnTo>
                    <a:pt x="599805" y="358844"/>
                  </a:lnTo>
                  <a:lnTo>
                    <a:pt x="710914" y="298322"/>
                  </a:lnTo>
                  <a:cubicBezTo>
                    <a:pt x="724463" y="316388"/>
                    <a:pt x="744337" y="328132"/>
                    <a:pt x="766017" y="331745"/>
                  </a:cubicBezTo>
                  <a:lnTo>
                    <a:pt x="766017" y="536799"/>
                  </a:lnTo>
                  <a:cubicBezTo>
                    <a:pt x="744337" y="540412"/>
                    <a:pt x="724463" y="552155"/>
                    <a:pt x="710914" y="570222"/>
                  </a:cubicBezTo>
                  <a:lnTo>
                    <a:pt x="734400" y="587385"/>
                  </a:lnTo>
                  <a:cubicBezTo>
                    <a:pt x="751563" y="564802"/>
                    <a:pt x="783179" y="557575"/>
                    <a:pt x="808473" y="571125"/>
                  </a:cubicBezTo>
                  <a:cubicBezTo>
                    <a:pt x="833766" y="584675"/>
                    <a:pt x="845509" y="614484"/>
                    <a:pt x="835572" y="641584"/>
                  </a:cubicBezTo>
                  <a:cubicBezTo>
                    <a:pt x="825636" y="668684"/>
                    <a:pt x="797633" y="684040"/>
                    <a:pt x="769629" y="678620"/>
                  </a:cubicBezTo>
                  <a:lnTo>
                    <a:pt x="764210" y="706623"/>
                  </a:lnTo>
                  <a:cubicBezTo>
                    <a:pt x="769629" y="707527"/>
                    <a:pt x="775953" y="708430"/>
                    <a:pt x="781373" y="708430"/>
                  </a:cubicBezTo>
                  <a:cubicBezTo>
                    <a:pt x="826539" y="708430"/>
                    <a:pt x="863575" y="674104"/>
                    <a:pt x="867189" y="628938"/>
                  </a:cubicBezTo>
                  <a:cubicBezTo>
                    <a:pt x="870802" y="583772"/>
                    <a:pt x="840089" y="544025"/>
                    <a:pt x="795826" y="535896"/>
                  </a:cubicBezTo>
                  <a:lnTo>
                    <a:pt x="795826" y="330842"/>
                  </a:lnTo>
                  <a:cubicBezTo>
                    <a:pt x="834669" y="324518"/>
                    <a:pt x="864478" y="291999"/>
                    <a:pt x="868092" y="253156"/>
                  </a:cubicBezTo>
                  <a:cubicBezTo>
                    <a:pt x="871705" y="213410"/>
                    <a:pt x="848219" y="177277"/>
                    <a:pt x="811183" y="163727"/>
                  </a:cubicBezTo>
                  <a:cubicBezTo>
                    <a:pt x="774146" y="150177"/>
                    <a:pt x="732594" y="163727"/>
                    <a:pt x="710010" y="197150"/>
                  </a:cubicBezTo>
                  <a:lnTo>
                    <a:pt x="518506" y="109528"/>
                  </a:lnTo>
                  <a:cubicBezTo>
                    <a:pt x="528443" y="74298"/>
                    <a:pt x="514893" y="37262"/>
                    <a:pt x="485083" y="15582"/>
                  </a:cubicBezTo>
                  <a:cubicBezTo>
                    <a:pt x="455274" y="-5194"/>
                    <a:pt x="415528" y="-5194"/>
                    <a:pt x="385718" y="15582"/>
                  </a:cubicBezTo>
                  <a:cubicBezTo>
                    <a:pt x="355908" y="36359"/>
                    <a:pt x="342359" y="74298"/>
                    <a:pt x="352295" y="109528"/>
                  </a:cubicBezTo>
                  <a:lnTo>
                    <a:pt x="160791" y="197150"/>
                  </a:lnTo>
                  <a:cubicBezTo>
                    <a:pt x="138208" y="164630"/>
                    <a:pt x="97559" y="151080"/>
                    <a:pt x="59619" y="163727"/>
                  </a:cubicBezTo>
                  <a:cubicBezTo>
                    <a:pt x="22583" y="177277"/>
                    <a:pt x="-904" y="213410"/>
                    <a:pt x="2710" y="253156"/>
                  </a:cubicBezTo>
                  <a:cubicBezTo>
                    <a:pt x="6323" y="292902"/>
                    <a:pt x="36133" y="324518"/>
                    <a:pt x="74976" y="330842"/>
                  </a:cubicBezTo>
                  <a:lnTo>
                    <a:pt x="74976" y="535896"/>
                  </a:lnTo>
                  <a:cubicBezTo>
                    <a:pt x="30713" y="543122"/>
                    <a:pt x="0" y="579255"/>
                    <a:pt x="0" y="621711"/>
                  </a:cubicBezTo>
                  <a:close/>
                  <a:moveTo>
                    <a:pt x="780469" y="188117"/>
                  </a:moveTo>
                  <a:cubicBezTo>
                    <a:pt x="812086" y="188117"/>
                    <a:pt x="838282" y="214313"/>
                    <a:pt x="838282" y="245929"/>
                  </a:cubicBezTo>
                  <a:cubicBezTo>
                    <a:pt x="838282" y="277545"/>
                    <a:pt x="812086" y="303742"/>
                    <a:pt x="780469" y="303742"/>
                  </a:cubicBezTo>
                  <a:cubicBezTo>
                    <a:pt x="748853" y="303742"/>
                    <a:pt x="722657" y="277545"/>
                    <a:pt x="722657" y="245929"/>
                  </a:cubicBezTo>
                  <a:cubicBezTo>
                    <a:pt x="722657" y="213410"/>
                    <a:pt x="748853" y="188117"/>
                    <a:pt x="780469" y="188117"/>
                  </a:cubicBezTo>
                  <a:close/>
                  <a:moveTo>
                    <a:pt x="433594" y="29132"/>
                  </a:moveTo>
                  <a:cubicBezTo>
                    <a:pt x="465211" y="29132"/>
                    <a:pt x="491407" y="55329"/>
                    <a:pt x="491407" y="86945"/>
                  </a:cubicBezTo>
                  <a:cubicBezTo>
                    <a:pt x="491407" y="118561"/>
                    <a:pt x="465211" y="144757"/>
                    <a:pt x="433594" y="144757"/>
                  </a:cubicBezTo>
                  <a:cubicBezTo>
                    <a:pt x="401978" y="144757"/>
                    <a:pt x="375782" y="118561"/>
                    <a:pt x="375782" y="86945"/>
                  </a:cubicBezTo>
                  <a:cubicBezTo>
                    <a:pt x="375782" y="55329"/>
                    <a:pt x="401978" y="29132"/>
                    <a:pt x="433594" y="29132"/>
                  </a:cubicBezTo>
                  <a:close/>
                  <a:moveTo>
                    <a:pt x="144531" y="621711"/>
                  </a:moveTo>
                  <a:cubicBezTo>
                    <a:pt x="144531" y="653328"/>
                    <a:pt x="118335" y="679524"/>
                    <a:pt x="86719" y="679524"/>
                  </a:cubicBezTo>
                  <a:cubicBezTo>
                    <a:pt x="55102" y="679524"/>
                    <a:pt x="28906" y="653328"/>
                    <a:pt x="28906" y="621711"/>
                  </a:cubicBezTo>
                  <a:cubicBezTo>
                    <a:pt x="28906" y="590095"/>
                    <a:pt x="55102" y="563898"/>
                    <a:pt x="86719" y="563898"/>
                  </a:cubicBezTo>
                  <a:cubicBezTo>
                    <a:pt x="118335" y="563898"/>
                    <a:pt x="144531" y="589191"/>
                    <a:pt x="144531" y="621711"/>
                  </a:cubicBezTo>
                  <a:close/>
                  <a:moveTo>
                    <a:pt x="28906" y="245929"/>
                  </a:moveTo>
                  <a:cubicBezTo>
                    <a:pt x="28906" y="214313"/>
                    <a:pt x="55102" y="188117"/>
                    <a:pt x="86719" y="188117"/>
                  </a:cubicBezTo>
                  <a:cubicBezTo>
                    <a:pt x="118335" y="188117"/>
                    <a:pt x="144531" y="214313"/>
                    <a:pt x="144531" y="245929"/>
                  </a:cubicBezTo>
                  <a:cubicBezTo>
                    <a:pt x="144531" y="277545"/>
                    <a:pt x="118335" y="303742"/>
                    <a:pt x="86719" y="303742"/>
                  </a:cubicBezTo>
                  <a:cubicBezTo>
                    <a:pt x="55102" y="303742"/>
                    <a:pt x="28906" y="277545"/>
                    <a:pt x="28906" y="245929"/>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5" name="Freeform 184">
              <a:extLst>
                <a:ext uri="{FF2B5EF4-FFF2-40B4-BE49-F238E27FC236}">
                  <a16:creationId xmlns:a16="http://schemas.microsoft.com/office/drawing/2014/main" id="{18502556-7F13-F507-6A13-927F2B100261}"/>
                </a:ext>
              </a:extLst>
            </p:cNvPr>
            <p:cNvSpPr/>
            <p:nvPr/>
          </p:nvSpPr>
          <p:spPr>
            <a:xfrm>
              <a:off x="7618928" y="1129902"/>
              <a:ext cx="144531" cy="144531"/>
            </a:xfrm>
            <a:custGeom>
              <a:avLst/>
              <a:gdLst>
                <a:gd name="connsiteX0" fmla="*/ 72266 w 144531"/>
                <a:gd name="connsiteY0" fmla="*/ 0 h 144531"/>
                <a:gd name="connsiteX1" fmla="*/ 0 w 144531"/>
                <a:gd name="connsiteY1" fmla="*/ 72266 h 144531"/>
                <a:gd name="connsiteX2" fmla="*/ 72266 w 144531"/>
                <a:gd name="connsiteY2" fmla="*/ 144531 h 144531"/>
                <a:gd name="connsiteX3" fmla="*/ 144531 w 144531"/>
                <a:gd name="connsiteY3" fmla="*/ 72266 h 144531"/>
                <a:gd name="connsiteX4" fmla="*/ 72266 w 144531"/>
                <a:gd name="connsiteY4" fmla="*/ 0 h 144531"/>
                <a:gd name="connsiteX5" fmla="*/ 72266 w 144531"/>
                <a:gd name="connsiteY5" fmla="*/ 115626 h 144531"/>
                <a:gd name="connsiteX6" fmla="*/ 28906 w 144531"/>
                <a:gd name="connsiteY6" fmla="*/ 72266 h 144531"/>
                <a:gd name="connsiteX7" fmla="*/ 72266 w 144531"/>
                <a:gd name="connsiteY7" fmla="*/ 28906 h 144531"/>
                <a:gd name="connsiteX8" fmla="*/ 115625 w 144531"/>
                <a:gd name="connsiteY8" fmla="*/ 72266 h 144531"/>
                <a:gd name="connsiteX9" fmla="*/ 72266 w 144531"/>
                <a:gd name="connsiteY9" fmla="*/ 115626 h 14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531" h="144531">
                  <a:moveTo>
                    <a:pt x="72266" y="0"/>
                  </a:moveTo>
                  <a:cubicBezTo>
                    <a:pt x="32519" y="0"/>
                    <a:pt x="0" y="32520"/>
                    <a:pt x="0" y="72266"/>
                  </a:cubicBezTo>
                  <a:cubicBezTo>
                    <a:pt x="0" y="112012"/>
                    <a:pt x="32519" y="144531"/>
                    <a:pt x="72266" y="144531"/>
                  </a:cubicBezTo>
                  <a:cubicBezTo>
                    <a:pt x="112012" y="144531"/>
                    <a:pt x="144531" y="112012"/>
                    <a:pt x="144531" y="72266"/>
                  </a:cubicBezTo>
                  <a:cubicBezTo>
                    <a:pt x="144531" y="31616"/>
                    <a:pt x="112012" y="0"/>
                    <a:pt x="72266" y="0"/>
                  </a:cubicBezTo>
                  <a:close/>
                  <a:moveTo>
                    <a:pt x="72266" y="115626"/>
                  </a:moveTo>
                  <a:cubicBezTo>
                    <a:pt x="48779" y="115626"/>
                    <a:pt x="28906" y="96656"/>
                    <a:pt x="28906" y="72266"/>
                  </a:cubicBezTo>
                  <a:cubicBezTo>
                    <a:pt x="28906" y="48780"/>
                    <a:pt x="47876" y="28906"/>
                    <a:pt x="72266" y="28906"/>
                  </a:cubicBezTo>
                  <a:cubicBezTo>
                    <a:pt x="96655" y="28906"/>
                    <a:pt x="115625" y="47876"/>
                    <a:pt x="115625" y="72266"/>
                  </a:cubicBezTo>
                  <a:cubicBezTo>
                    <a:pt x="115625" y="95752"/>
                    <a:pt x="96655" y="115626"/>
                    <a:pt x="72266" y="11562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6" name="Freeform 185">
              <a:extLst>
                <a:ext uri="{FF2B5EF4-FFF2-40B4-BE49-F238E27FC236}">
                  <a16:creationId xmlns:a16="http://schemas.microsoft.com/office/drawing/2014/main" id="{817750C4-60E0-14CB-6486-0C5663303496}"/>
                </a:ext>
              </a:extLst>
            </p:cNvPr>
            <p:cNvSpPr/>
            <p:nvPr/>
          </p:nvSpPr>
          <p:spPr>
            <a:xfrm>
              <a:off x="7531306" y="1043183"/>
              <a:ext cx="317969" cy="317065"/>
            </a:xfrm>
            <a:custGeom>
              <a:avLst/>
              <a:gdLst>
                <a:gd name="connsiteX0" fmla="*/ 27100 w 317969"/>
                <a:gd name="connsiteY0" fmla="*/ 250220 h 317065"/>
                <a:gd name="connsiteX1" fmla="*/ 67749 w 317969"/>
                <a:gd name="connsiteY1" fmla="*/ 290870 h 317065"/>
                <a:gd name="connsiteX2" fmla="*/ 88525 w 317969"/>
                <a:gd name="connsiteY2" fmla="*/ 290870 h 317065"/>
                <a:gd name="connsiteX3" fmla="*/ 103882 w 317969"/>
                <a:gd name="connsiteY3" fmla="*/ 275513 h 317065"/>
                <a:gd name="connsiteX4" fmla="*/ 116528 w 317969"/>
                <a:gd name="connsiteY4" fmla="*/ 280933 h 317065"/>
                <a:gd name="connsiteX5" fmla="*/ 116528 w 317969"/>
                <a:gd name="connsiteY5" fmla="*/ 302613 h 317065"/>
                <a:gd name="connsiteX6" fmla="*/ 130982 w 317969"/>
                <a:gd name="connsiteY6" fmla="*/ 317066 h 317065"/>
                <a:gd name="connsiteX7" fmla="*/ 174341 w 317969"/>
                <a:gd name="connsiteY7" fmla="*/ 317066 h 317065"/>
                <a:gd name="connsiteX8" fmla="*/ 174341 w 317969"/>
                <a:gd name="connsiteY8" fmla="*/ 289063 h 317065"/>
                <a:gd name="connsiteX9" fmla="*/ 145435 w 317969"/>
                <a:gd name="connsiteY9" fmla="*/ 289063 h 317065"/>
                <a:gd name="connsiteX10" fmla="*/ 145435 w 317969"/>
                <a:gd name="connsiteY10" fmla="*/ 270996 h 317065"/>
                <a:gd name="connsiteX11" fmla="*/ 134595 w 317969"/>
                <a:gd name="connsiteY11" fmla="*/ 257447 h 317065"/>
                <a:gd name="connsiteX12" fmla="*/ 108399 w 317969"/>
                <a:gd name="connsiteY12" fmla="*/ 246607 h 317065"/>
                <a:gd name="connsiteX13" fmla="*/ 91235 w 317969"/>
                <a:gd name="connsiteY13" fmla="*/ 249317 h 317065"/>
                <a:gd name="connsiteX14" fmla="*/ 78589 w 317969"/>
                <a:gd name="connsiteY14" fmla="*/ 261963 h 317065"/>
                <a:gd name="connsiteX15" fmla="*/ 57812 w 317969"/>
                <a:gd name="connsiteY15" fmla="*/ 241187 h 317065"/>
                <a:gd name="connsiteX16" fmla="*/ 70459 w 317969"/>
                <a:gd name="connsiteY16" fmla="*/ 228540 h 317065"/>
                <a:gd name="connsiteX17" fmla="*/ 73169 w 317969"/>
                <a:gd name="connsiteY17" fmla="*/ 211377 h 317065"/>
                <a:gd name="connsiteX18" fmla="*/ 62329 w 317969"/>
                <a:gd name="connsiteY18" fmla="*/ 185181 h 317065"/>
                <a:gd name="connsiteX19" fmla="*/ 48779 w 317969"/>
                <a:gd name="connsiteY19" fmla="*/ 174341 h 317065"/>
                <a:gd name="connsiteX20" fmla="*/ 30713 w 317969"/>
                <a:gd name="connsiteY20" fmla="*/ 174341 h 317065"/>
                <a:gd name="connsiteX21" fmla="*/ 30713 w 317969"/>
                <a:gd name="connsiteY21" fmla="*/ 144531 h 317065"/>
                <a:gd name="connsiteX22" fmla="*/ 48779 w 317969"/>
                <a:gd name="connsiteY22" fmla="*/ 144531 h 317065"/>
                <a:gd name="connsiteX23" fmla="*/ 62329 w 317969"/>
                <a:gd name="connsiteY23" fmla="*/ 133691 h 317065"/>
                <a:gd name="connsiteX24" fmla="*/ 73169 w 317969"/>
                <a:gd name="connsiteY24" fmla="*/ 107495 h 317065"/>
                <a:gd name="connsiteX25" fmla="*/ 70459 w 317969"/>
                <a:gd name="connsiteY25" fmla="*/ 90332 h 317065"/>
                <a:gd name="connsiteX26" fmla="*/ 57812 w 317969"/>
                <a:gd name="connsiteY26" fmla="*/ 77685 h 317065"/>
                <a:gd name="connsiteX27" fmla="*/ 78589 w 317969"/>
                <a:gd name="connsiteY27" fmla="*/ 56909 h 317065"/>
                <a:gd name="connsiteX28" fmla="*/ 91235 w 317969"/>
                <a:gd name="connsiteY28" fmla="*/ 69556 h 317065"/>
                <a:gd name="connsiteX29" fmla="*/ 108399 w 317969"/>
                <a:gd name="connsiteY29" fmla="*/ 72266 h 317065"/>
                <a:gd name="connsiteX30" fmla="*/ 134595 w 317969"/>
                <a:gd name="connsiteY30" fmla="*/ 61426 h 317065"/>
                <a:gd name="connsiteX31" fmla="*/ 145435 w 317969"/>
                <a:gd name="connsiteY31" fmla="*/ 47876 h 317065"/>
                <a:gd name="connsiteX32" fmla="*/ 145435 w 317969"/>
                <a:gd name="connsiteY32" fmla="*/ 29809 h 317065"/>
                <a:gd name="connsiteX33" fmla="*/ 174341 w 317969"/>
                <a:gd name="connsiteY33" fmla="*/ 29809 h 317065"/>
                <a:gd name="connsiteX34" fmla="*/ 174341 w 317969"/>
                <a:gd name="connsiteY34" fmla="*/ 47876 h 317065"/>
                <a:gd name="connsiteX35" fmla="*/ 185181 w 317969"/>
                <a:gd name="connsiteY35" fmla="*/ 61426 h 317065"/>
                <a:gd name="connsiteX36" fmla="*/ 211377 w 317969"/>
                <a:gd name="connsiteY36" fmla="*/ 72266 h 317065"/>
                <a:gd name="connsiteX37" fmla="*/ 228540 w 317969"/>
                <a:gd name="connsiteY37" fmla="*/ 69556 h 317065"/>
                <a:gd name="connsiteX38" fmla="*/ 241187 w 317969"/>
                <a:gd name="connsiteY38" fmla="*/ 56909 h 317065"/>
                <a:gd name="connsiteX39" fmla="*/ 261963 w 317969"/>
                <a:gd name="connsiteY39" fmla="*/ 77685 h 317065"/>
                <a:gd name="connsiteX40" fmla="*/ 249317 w 317969"/>
                <a:gd name="connsiteY40" fmla="*/ 90332 h 317065"/>
                <a:gd name="connsiteX41" fmla="*/ 246607 w 317969"/>
                <a:gd name="connsiteY41" fmla="*/ 107495 h 317065"/>
                <a:gd name="connsiteX42" fmla="*/ 257447 w 317969"/>
                <a:gd name="connsiteY42" fmla="*/ 133691 h 317065"/>
                <a:gd name="connsiteX43" fmla="*/ 270996 w 317969"/>
                <a:gd name="connsiteY43" fmla="*/ 144531 h 317065"/>
                <a:gd name="connsiteX44" fmla="*/ 289063 w 317969"/>
                <a:gd name="connsiteY44" fmla="*/ 144531 h 317065"/>
                <a:gd name="connsiteX45" fmla="*/ 289063 w 317969"/>
                <a:gd name="connsiteY45" fmla="*/ 187891 h 317065"/>
                <a:gd name="connsiteX46" fmla="*/ 317969 w 317969"/>
                <a:gd name="connsiteY46" fmla="*/ 187891 h 317065"/>
                <a:gd name="connsiteX47" fmla="*/ 317969 w 317969"/>
                <a:gd name="connsiteY47" fmla="*/ 130079 h 317065"/>
                <a:gd name="connsiteX48" fmla="*/ 303516 w 317969"/>
                <a:gd name="connsiteY48" fmla="*/ 115625 h 317065"/>
                <a:gd name="connsiteX49" fmla="*/ 281836 w 317969"/>
                <a:gd name="connsiteY49" fmla="*/ 115625 h 317065"/>
                <a:gd name="connsiteX50" fmla="*/ 276416 w 317969"/>
                <a:gd name="connsiteY50" fmla="*/ 102979 h 317065"/>
                <a:gd name="connsiteX51" fmla="*/ 291773 w 317969"/>
                <a:gd name="connsiteY51" fmla="*/ 87622 h 317065"/>
                <a:gd name="connsiteX52" fmla="*/ 291773 w 317969"/>
                <a:gd name="connsiteY52" fmla="*/ 66846 h 317065"/>
                <a:gd name="connsiteX53" fmla="*/ 251123 w 317969"/>
                <a:gd name="connsiteY53" fmla="*/ 26197 h 317065"/>
                <a:gd name="connsiteX54" fmla="*/ 230347 w 317969"/>
                <a:gd name="connsiteY54" fmla="*/ 26197 h 317065"/>
                <a:gd name="connsiteX55" fmla="*/ 214990 w 317969"/>
                <a:gd name="connsiteY55" fmla="*/ 41553 h 317065"/>
                <a:gd name="connsiteX56" fmla="*/ 202344 w 317969"/>
                <a:gd name="connsiteY56" fmla="*/ 36133 h 317065"/>
                <a:gd name="connsiteX57" fmla="*/ 202344 w 317969"/>
                <a:gd name="connsiteY57" fmla="*/ 14453 h 317065"/>
                <a:gd name="connsiteX58" fmla="*/ 187891 w 317969"/>
                <a:gd name="connsiteY58" fmla="*/ 0 h 317065"/>
                <a:gd name="connsiteX59" fmla="*/ 130078 w 317969"/>
                <a:gd name="connsiteY59" fmla="*/ 0 h 317065"/>
                <a:gd name="connsiteX60" fmla="*/ 115625 w 317969"/>
                <a:gd name="connsiteY60" fmla="*/ 14453 h 317065"/>
                <a:gd name="connsiteX61" fmla="*/ 115625 w 317969"/>
                <a:gd name="connsiteY61" fmla="*/ 36133 h 317065"/>
                <a:gd name="connsiteX62" fmla="*/ 102978 w 317969"/>
                <a:gd name="connsiteY62" fmla="*/ 41553 h 317065"/>
                <a:gd name="connsiteX63" fmla="*/ 87622 w 317969"/>
                <a:gd name="connsiteY63" fmla="*/ 26197 h 317065"/>
                <a:gd name="connsiteX64" fmla="*/ 66845 w 317969"/>
                <a:gd name="connsiteY64" fmla="*/ 26197 h 317065"/>
                <a:gd name="connsiteX65" fmla="*/ 26196 w 317969"/>
                <a:gd name="connsiteY65" fmla="*/ 66846 h 317065"/>
                <a:gd name="connsiteX66" fmla="*/ 26196 w 317969"/>
                <a:gd name="connsiteY66" fmla="*/ 87622 h 317065"/>
                <a:gd name="connsiteX67" fmla="*/ 41553 w 317969"/>
                <a:gd name="connsiteY67" fmla="*/ 102979 h 317065"/>
                <a:gd name="connsiteX68" fmla="*/ 36133 w 317969"/>
                <a:gd name="connsiteY68" fmla="*/ 115625 h 317065"/>
                <a:gd name="connsiteX69" fmla="*/ 14453 w 317969"/>
                <a:gd name="connsiteY69" fmla="*/ 115625 h 317065"/>
                <a:gd name="connsiteX70" fmla="*/ 0 w 317969"/>
                <a:gd name="connsiteY70" fmla="*/ 130079 h 317065"/>
                <a:gd name="connsiteX71" fmla="*/ 0 w 317969"/>
                <a:gd name="connsiteY71" fmla="*/ 187891 h 317065"/>
                <a:gd name="connsiteX72" fmla="*/ 14453 w 317969"/>
                <a:gd name="connsiteY72" fmla="*/ 202344 h 317065"/>
                <a:gd name="connsiteX73" fmla="*/ 36133 w 317969"/>
                <a:gd name="connsiteY73" fmla="*/ 202344 h 317065"/>
                <a:gd name="connsiteX74" fmla="*/ 41553 w 317969"/>
                <a:gd name="connsiteY74" fmla="*/ 214990 h 317065"/>
                <a:gd name="connsiteX75" fmla="*/ 26196 w 317969"/>
                <a:gd name="connsiteY75" fmla="*/ 230347 h 317065"/>
                <a:gd name="connsiteX76" fmla="*/ 27100 w 317969"/>
                <a:gd name="connsiteY76" fmla="*/ 250220 h 31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17969" h="317065">
                  <a:moveTo>
                    <a:pt x="27100" y="250220"/>
                  </a:moveTo>
                  <a:lnTo>
                    <a:pt x="67749" y="290870"/>
                  </a:lnTo>
                  <a:cubicBezTo>
                    <a:pt x="73169" y="296289"/>
                    <a:pt x="82202" y="296289"/>
                    <a:pt x="88525" y="290870"/>
                  </a:cubicBezTo>
                  <a:lnTo>
                    <a:pt x="103882" y="275513"/>
                  </a:lnTo>
                  <a:cubicBezTo>
                    <a:pt x="108399" y="277320"/>
                    <a:pt x="112012" y="279127"/>
                    <a:pt x="116528" y="280933"/>
                  </a:cubicBezTo>
                  <a:lnTo>
                    <a:pt x="116528" y="302613"/>
                  </a:lnTo>
                  <a:cubicBezTo>
                    <a:pt x="116528" y="310743"/>
                    <a:pt x="122852" y="317066"/>
                    <a:pt x="130982" y="317066"/>
                  </a:cubicBezTo>
                  <a:lnTo>
                    <a:pt x="174341" y="317066"/>
                  </a:lnTo>
                  <a:lnTo>
                    <a:pt x="174341" y="289063"/>
                  </a:lnTo>
                  <a:lnTo>
                    <a:pt x="145435" y="289063"/>
                  </a:lnTo>
                  <a:lnTo>
                    <a:pt x="145435" y="270996"/>
                  </a:lnTo>
                  <a:cubicBezTo>
                    <a:pt x="145435" y="264673"/>
                    <a:pt x="140918" y="258350"/>
                    <a:pt x="134595" y="257447"/>
                  </a:cubicBezTo>
                  <a:cubicBezTo>
                    <a:pt x="125561" y="254737"/>
                    <a:pt x="116528" y="251123"/>
                    <a:pt x="108399" y="246607"/>
                  </a:cubicBezTo>
                  <a:cubicBezTo>
                    <a:pt x="102978" y="242994"/>
                    <a:pt x="95752" y="243897"/>
                    <a:pt x="91235" y="249317"/>
                  </a:cubicBezTo>
                  <a:lnTo>
                    <a:pt x="78589" y="261963"/>
                  </a:lnTo>
                  <a:lnTo>
                    <a:pt x="57812" y="241187"/>
                  </a:lnTo>
                  <a:lnTo>
                    <a:pt x="70459" y="228540"/>
                  </a:lnTo>
                  <a:cubicBezTo>
                    <a:pt x="74976" y="224024"/>
                    <a:pt x="75879" y="216797"/>
                    <a:pt x="73169" y="211377"/>
                  </a:cubicBezTo>
                  <a:cubicBezTo>
                    <a:pt x="68652" y="203247"/>
                    <a:pt x="65039" y="194214"/>
                    <a:pt x="62329" y="185181"/>
                  </a:cubicBezTo>
                  <a:cubicBezTo>
                    <a:pt x="60523" y="178858"/>
                    <a:pt x="55102" y="174341"/>
                    <a:pt x="48779" y="174341"/>
                  </a:cubicBezTo>
                  <a:lnTo>
                    <a:pt x="30713" y="174341"/>
                  </a:lnTo>
                  <a:lnTo>
                    <a:pt x="30713" y="144531"/>
                  </a:lnTo>
                  <a:lnTo>
                    <a:pt x="48779" y="144531"/>
                  </a:lnTo>
                  <a:cubicBezTo>
                    <a:pt x="55102" y="144531"/>
                    <a:pt x="61426" y="140015"/>
                    <a:pt x="62329" y="133691"/>
                  </a:cubicBezTo>
                  <a:cubicBezTo>
                    <a:pt x="65039" y="124658"/>
                    <a:pt x="68652" y="115625"/>
                    <a:pt x="73169" y="107495"/>
                  </a:cubicBezTo>
                  <a:cubicBezTo>
                    <a:pt x="76782" y="102075"/>
                    <a:pt x="75879" y="94849"/>
                    <a:pt x="70459" y="90332"/>
                  </a:cubicBezTo>
                  <a:lnTo>
                    <a:pt x="57812" y="77685"/>
                  </a:lnTo>
                  <a:lnTo>
                    <a:pt x="78589" y="56909"/>
                  </a:lnTo>
                  <a:lnTo>
                    <a:pt x="91235" y="69556"/>
                  </a:lnTo>
                  <a:cubicBezTo>
                    <a:pt x="95752" y="74072"/>
                    <a:pt x="102978" y="74976"/>
                    <a:pt x="108399" y="72266"/>
                  </a:cubicBezTo>
                  <a:cubicBezTo>
                    <a:pt x="116528" y="67749"/>
                    <a:pt x="125561" y="64136"/>
                    <a:pt x="134595" y="61426"/>
                  </a:cubicBezTo>
                  <a:cubicBezTo>
                    <a:pt x="140918" y="59619"/>
                    <a:pt x="145435" y="54199"/>
                    <a:pt x="145435" y="47876"/>
                  </a:cubicBezTo>
                  <a:lnTo>
                    <a:pt x="145435" y="29809"/>
                  </a:lnTo>
                  <a:lnTo>
                    <a:pt x="174341" y="29809"/>
                  </a:lnTo>
                  <a:lnTo>
                    <a:pt x="174341" y="47876"/>
                  </a:lnTo>
                  <a:cubicBezTo>
                    <a:pt x="174341" y="54199"/>
                    <a:pt x="178858" y="60523"/>
                    <a:pt x="185181" y="61426"/>
                  </a:cubicBezTo>
                  <a:cubicBezTo>
                    <a:pt x="194214" y="64136"/>
                    <a:pt x="203247" y="67749"/>
                    <a:pt x="211377" y="72266"/>
                  </a:cubicBezTo>
                  <a:cubicBezTo>
                    <a:pt x="216797" y="75879"/>
                    <a:pt x="224024" y="74976"/>
                    <a:pt x="228540" y="69556"/>
                  </a:cubicBezTo>
                  <a:lnTo>
                    <a:pt x="241187" y="56909"/>
                  </a:lnTo>
                  <a:lnTo>
                    <a:pt x="261963" y="77685"/>
                  </a:lnTo>
                  <a:lnTo>
                    <a:pt x="249317" y="90332"/>
                  </a:lnTo>
                  <a:cubicBezTo>
                    <a:pt x="244800" y="94849"/>
                    <a:pt x="243897" y="102075"/>
                    <a:pt x="246607" y="107495"/>
                  </a:cubicBezTo>
                  <a:cubicBezTo>
                    <a:pt x="251123" y="115625"/>
                    <a:pt x="254737" y="124658"/>
                    <a:pt x="257447" y="133691"/>
                  </a:cubicBezTo>
                  <a:cubicBezTo>
                    <a:pt x="259253" y="140015"/>
                    <a:pt x="264673" y="144531"/>
                    <a:pt x="270996" y="144531"/>
                  </a:cubicBezTo>
                  <a:lnTo>
                    <a:pt x="289063" y="144531"/>
                  </a:lnTo>
                  <a:lnTo>
                    <a:pt x="289063" y="187891"/>
                  </a:lnTo>
                  <a:lnTo>
                    <a:pt x="317969" y="187891"/>
                  </a:lnTo>
                  <a:lnTo>
                    <a:pt x="317969" y="130079"/>
                  </a:lnTo>
                  <a:cubicBezTo>
                    <a:pt x="317969" y="121948"/>
                    <a:pt x="311646" y="115625"/>
                    <a:pt x="303516" y="115625"/>
                  </a:cubicBezTo>
                  <a:lnTo>
                    <a:pt x="281836" y="115625"/>
                  </a:lnTo>
                  <a:cubicBezTo>
                    <a:pt x="280030" y="111108"/>
                    <a:pt x="278223" y="107495"/>
                    <a:pt x="276416" y="102979"/>
                  </a:cubicBezTo>
                  <a:lnTo>
                    <a:pt x="291773" y="87622"/>
                  </a:lnTo>
                  <a:cubicBezTo>
                    <a:pt x="297192" y="82202"/>
                    <a:pt x="297192" y="73169"/>
                    <a:pt x="291773" y="66846"/>
                  </a:cubicBezTo>
                  <a:lnTo>
                    <a:pt x="251123" y="26197"/>
                  </a:lnTo>
                  <a:cubicBezTo>
                    <a:pt x="245704" y="20776"/>
                    <a:pt x="236670" y="20776"/>
                    <a:pt x="230347" y="26197"/>
                  </a:cubicBezTo>
                  <a:lnTo>
                    <a:pt x="214990" y="41553"/>
                  </a:lnTo>
                  <a:cubicBezTo>
                    <a:pt x="210474" y="39746"/>
                    <a:pt x="206860" y="37940"/>
                    <a:pt x="202344" y="36133"/>
                  </a:cubicBezTo>
                  <a:lnTo>
                    <a:pt x="202344" y="14453"/>
                  </a:lnTo>
                  <a:cubicBezTo>
                    <a:pt x="202344" y="6323"/>
                    <a:pt x="196021" y="0"/>
                    <a:pt x="187891" y="0"/>
                  </a:cubicBezTo>
                  <a:lnTo>
                    <a:pt x="130078" y="0"/>
                  </a:lnTo>
                  <a:cubicBezTo>
                    <a:pt x="121948" y="0"/>
                    <a:pt x="115625" y="6323"/>
                    <a:pt x="115625" y="14453"/>
                  </a:cubicBezTo>
                  <a:lnTo>
                    <a:pt x="115625" y="36133"/>
                  </a:lnTo>
                  <a:cubicBezTo>
                    <a:pt x="111108" y="37940"/>
                    <a:pt x="107495" y="39746"/>
                    <a:pt x="102978" y="41553"/>
                  </a:cubicBezTo>
                  <a:lnTo>
                    <a:pt x="87622" y="26197"/>
                  </a:lnTo>
                  <a:cubicBezTo>
                    <a:pt x="82202" y="20776"/>
                    <a:pt x="73169" y="20776"/>
                    <a:pt x="66845" y="26197"/>
                  </a:cubicBezTo>
                  <a:lnTo>
                    <a:pt x="26196" y="66846"/>
                  </a:lnTo>
                  <a:cubicBezTo>
                    <a:pt x="20776" y="72266"/>
                    <a:pt x="20776" y="81299"/>
                    <a:pt x="26196" y="87622"/>
                  </a:cubicBezTo>
                  <a:lnTo>
                    <a:pt x="41553" y="102979"/>
                  </a:lnTo>
                  <a:cubicBezTo>
                    <a:pt x="39746" y="107495"/>
                    <a:pt x="37940" y="111108"/>
                    <a:pt x="36133" y="115625"/>
                  </a:cubicBezTo>
                  <a:lnTo>
                    <a:pt x="14453" y="115625"/>
                  </a:lnTo>
                  <a:cubicBezTo>
                    <a:pt x="6323" y="115625"/>
                    <a:pt x="0" y="121948"/>
                    <a:pt x="0" y="130079"/>
                  </a:cubicBezTo>
                  <a:lnTo>
                    <a:pt x="0" y="187891"/>
                  </a:lnTo>
                  <a:cubicBezTo>
                    <a:pt x="0" y="196021"/>
                    <a:pt x="6323" y="202344"/>
                    <a:pt x="14453" y="202344"/>
                  </a:cubicBezTo>
                  <a:lnTo>
                    <a:pt x="36133" y="202344"/>
                  </a:lnTo>
                  <a:cubicBezTo>
                    <a:pt x="37940" y="206861"/>
                    <a:pt x="39746" y="210474"/>
                    <a:pt x="41553" y="214990"/>
                  </a:cubicBezTo>
                  <a:lnTo>
                    <a:pt x="26196" y="230347"/>
                  </a:lnTo>
                  <a:cubicBezTo>
                    <a:pt x="21679" y="235767"/>
                    <a:pt x="21679" y="244800"/>
                    <a:pt x="27100" y="250220"/>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7" name="Freeform 186">
              <a:extLst>
                <a:ext uri="{FF2B5EF4-FFF2-40B4-BE49-F238E27FC236}">
                  <a16:creationId xmlns:a16="http://schemas.microsoft.com/office/drawing/2014/main" id="{1E877576-C3B4-4F02-D72A-6D803D2AE8A9}"/>
                </a:ext>
              </a:extLst>
            </p:cNvPr>
            <p:cNvSpPr/>
            <p:nvPr/>
          </p:nvSpPr>
          <p:spPr>
            <a:xfrm>
              <a:off x="7843855" y="1268111"/>
              <a:ext cx="113818" cy="76782"/>
            </a:xfrm>
            <a:custGeom>
              <a:avLst/>
              <a:gdLst>
                <a:gd name="connsiteX0" fmla="*/ 0 w 113818"/>
                <a:gd name="connsiteY0" fmla="*/ 26196 h 76782"/>
                <a:gd name="connsiteX1" fmla="*/ 12647 w 113818"/>
                <a:gd name="connsiteY1" fmla="*/ 0 h 76782"/>
                <a:gd name="connsiteX2" fmla="*/ 113819 w 113818"/>
                <a:gd name="connsiteY2" fmla="*/ 50586 h 76782"/>
                <a:gd name="connsiteX3" fmla="*/ 101172 w 113818"/>
                <a:gd name="connsiteY3" fmla="*/ 76782 h 76782"/>
                <a:gd name="connsiteX4" fmla="*/ 0 w 113818"/>
                <a:gd name="connsiteY4" fmla="*/ 26196 h 76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818" h="76782">
                  <a:moveTo>
                    <a:pt x="0" y="26196"/>
                  </a:moveTo>
                  <a:lnTo>
                    <a:pt x="12647" y="0"/>
                  </a:lnTo>
                  <a:lnTo>
                    <a:pt x="113819" y="50586"/>
                  </a:lnTo>
                  <a:lnTo>
                    <a:pt x="101172" y="76782"/>
                  </a:lnTo>
                  <a:lnTo>
                    <a:pt x="0" y="26196"/>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88" name="Freeform 187">
              <a:extLst>
                <a:ext uri="{FF2B5EF4-FFF2-40B4-BE49-F238E27FC236}">
                  <a16:creationId xmlns:a16="http://schemas.microsoft.com/office/drawing/2014/main" id="{35214DEB-E4C4-A499-29AC-D62ED8A96113}"/>
                </a:ext>
              </a:extLst>
            </p:cNvPr>
            <p:cNvSpPr/>
            <p:nvPr/>
          </p:nvSpPr>
          <p:spPr>
            <a:xfrm>
              <a:off x="7633296" y="1245528"/>
              <a:ext cx="361413" cy="332422"/>
            </a:xfrm>
            <a:custGeom>
              <a:avLst/>
              <a:gdLst>
                <a:gd name="connsiteX0" fmla="*/ 17248 w 361413"/>
                <a:gd name="connsiteY0" fmla="*/ 264673 h 332422"/>
                <a:gd name="connsiteX1" fmla="*/ 107581 w 361413"/>
                <a:gd name="connsiteY1" fmla="*/ 329712 h 332422"/>
                <a:gd name="connsiteX2" fmla="*/ 115710 w 361413"/>
                <a:gd name="connsiteY2" fmla="*/ 332422 h 332422"/>
                <a:gd name="connsiteX3" fmla="*/ 346961 w 361413"/>
                <a:gd name="connsiteY3" fmla="*/ 332422 h 332422"/>
                <a:gd name="connsiteX4" fmla="*/ 361414 w 361413"/>
                <a:gd name="connsiteY4" fmla="*/ 317969 h 332422"/>
                <a:gd name="connsiteX5" fmla="*/ 361414 w 361413"/>
                <a:gd name="connsiteY5" fmla="*/ 160791 h 332422"/>
                <a:gd name="connsiteX6" fmla="*/ 325281 w 361413"/>
                <a:gd name="connsiteY6" fmla="*/ 116528 h 332422"/>
                <a:gd name="connsiteX7" fmla="*/ 290051 w 361413"/>
                <a:gd name="connsiteY7" fmla="*/ 126465 h 332422"/>
                <a:gd name="connsiteX8" fmla="*/ 289148 w 361413"/>
                <a:gd name="connsiteY8" fmla="*/ 127368 h 332422"/>
                <a:gd name="connsiteX9" fmla="*/ 231335 w 361413"/>
                <a:gd name="connsiteY9" fmla="*/ 127368 h 332422"/>
                <a:gd name="connsiteX10" fmla="*/ 187976 w 361413"/>
                <a:gd name="connsiteY10" fmla="*/ 118335 h 332422"/>
                <a:gd name="connsiteX11" fmla="*/ 187976 w 361413"/>
                <a:gd name="connsiteY11" fmla="*/ 43359 h 332422"/>
                <a:gd name="connsiteX12" fmla="*/ 144617 w 361413"/>
                <a:gd name="connsiteY12" fmla="*/ 0 h 332422"/>
                <a:gd name="connsiteX13" fmla="*/ 101257 w 361413"/>
                <a:gd name="connsiteY13" fmla="*/ 43359 h 332422"/>
                <a:gd name="connsiteX14" fmla="*/ 101257 w 361413"/>
                <a:gd name="connsiteY14" fmla="*/ 220410 h 332422"/>
                <a:gd name="connsiteX15" fmla="*/ 63318 w 361413"/>
                <a:gd name="connsiteY15" fmla="*/ 197827 h 332422"/>
                <a:gd name="connsiteX16" fmla="*/ 24475 w 361413"/>
                <a:gd name="connsiteY16" fmla="*/ 196020 h 332422"/>
                <a:gd name="connsiteX17" fmla="*/ 21765 w 361413"/>
                <a:gd name="connsiteY17" fmla="*/ 196924 h 332422"/>
                <a:gd name="connsiteX18" fmla="*/ 85 w 361413"/>
                <a:gd name="connsiteY18" fmla="*/ 229443 h 332422"/>
                <a:gd name="connsiteX19" fmla="*/ 17248 w 361413"/>
                <a:gd name="connsiteY19" fmla="*/ 264673 h 332422"/>
                <a:gd name="connsiteX20" fmla="*/ 17248 w 361413"/>
                <a:gd name="connsiteY20" fmla="*/ 264673 h 332422"/>
                <a:gd name="connsiteX21" fmla="*/ 35315 w 361413"/>
                <a:gd name="connsiteY21" fmla="*/ 222217 h 332422"/>
                <a:gd name="connsiteX22" fmla="*/ 38025 w 361413"/>
                <a:gd name="connsiteY22" fmla="*/ 221314 h 332422"/>
                <a:gd name="connsiteX23" fmla="*/ 48865 w 361413"/>
                <a:gd name="connsiteY23" fmla="*/ 221314 h 332422"/>
                <a:gd name="connsiteX24" fmla="*/ 109387 w 361413"/>
                <a:gd name="connsiteY24" fmla="*/ 257447 h 332422"/>
                <a:gd name="connsiteX25" fmla="*/ 123840 w 361413"/>
                <a:gd name="connsiteY25" fmla="*/ 257447 h 332422"/>
                <a:gd name="connsiteX26" fmla="*/ 131067 w 361413"/>
                <a:gd name="connsiteY26" fmla="*/ 244800 h 332422"/>
                <a:gd name="connsiteX27" fmla="*/ 131067 w 361413"/>
                <a:gd name="connsiteY27" fmla="*/ 42456 h 332422"/>
                <a:gd name="connsiteX28" fmla="*/ 145520 w 361413"/>
                <a:gd name="connsiteY28" fmla="*/ 28003 h 332422"/>
                <a:gd name="connsiteX29" fmla="*/ 159973 w 361413"/>
                <a:gd name="connsiteY29" fmla="*/ 42456 h 332422"/>
                <a:gd name="connsiteX30" fmla="*/ 159973 w 361413"/>
                <a:gd name="connsiteY30" fmla="*/ 158984 h 332422"/>
                <a:gd name="connsiteX31" fmla="*/ 174426 w 361413"/>
                <a:gd name="connsiteY31" fmla="*/ 173437 h 332422"/>
                <a:gd name="connsiteX32" fmla="*/ 188880 w 361413"/>
                <a:gd name="connsiteY32" fmla="*/ 158984 h 332422"/>
                <a:gd name="connsiteX33" fmla="*/ 203332 w 361413"/>
                <a:gd name="connsiteY33" fmla="*/ 144531 h 332422"/>
                <a:gd name="connsiteX34" fmla="*/ 217785 w 361413"/>
                <a:gd name="connsiteY34" fmla="*/ 158984 h 332422"/>
                <a:gd name="connsiteX35" fmla="*/ 232239 w 361413"/>
                <a:gd name="connsiteY35" fmla="*/ 173437 h 332422"/>
                <a:gd name="connsiteX36" fmla="*/ 246692 w 361413"/>
                <a:gd name="connsiteY36" fmla="*/ 158984 h 332422"/>
                <a:gd name="connsiteX37" fmla="*/ 261145 w 361413"/>
                <a:gd name="connsiteY37" fmla="*/ 144531 h 332422"/>
                <a:gd name="connsiteX38" fmla="*/ 275598 w 361413"/>
                <a:gd name="connsiteY38" fmla="*/ 158984 h 332422"/>
                <a:gd name="connsiteX39" fmla="*/ 290051 w 361413"/>
                <a:gd name="connsiteY39" fmla="*/ 173437 h 332422"/>
                <a:gd name="connsiteX40" fmla="*/ 304505 w 361413"/>
                <a:gd name="connsiteY40" fmla="*/ 158984 h 332422"/>
                <a:gd name="connsiteX41" fmla="*/ 309924 w 361413"/>
                <a:gd name="connsiteY41" fmla="*/ 148144 h 332422"/>
                <a:gd name="connsiteX42" fmla="*/ 321667 w 361413"/>
                <a:gd name="connsiteY42" fmla="*/ 145435 h 332422"/>
                <a:gd name="connsiteX43" fmla="*/ 333411 w 361413"/>
                <a:gd name="connsiteY43" fmla="*/ 160791 h 332422"/>
                <a:gd name="connsiteX44" fmla="*/ 333411 w 361413"/>
                <a:gd name="connsiteY44" fmla="*/ 303516 h 332422"/>
                <a:gd name="connsiteX45" fmla="*/ 121130 w 361413"/>
                <a:gd name="connsiteY45" fmla="*/ 303516 h 332422"/>
                <a:gd name="connsiteX46" fmla="*/ 34411 w 361413"/>
                <a:gd name="connsiteY46" fmla="*/ 241186 h 332422"/>
                <a:gd name="connsiteX47" fmla="*/ 29895 w 361413"/>
                <a:gd name="connsiteY47" fmla="*/ 231250 h 332422"/>
                <a:gd name="connsiteX48" fmla="*/ 35315 w 361413"/>
                <a:gd name="connsiteY48" fmla="*/ 222217 h 332422"/>
                <a:gd name="connsiteX49" fmla="*/ 35315 w 361413"/>
                <a:gd name="connsiteY49" fmla="*/ 222217 h 332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413" h="332422">
                  <a:moveTo>
                    <a:pt x="17248" y="264673"/>
                  </a:moveTo>
                  <a:lnTo>
                    <a:pt x="107581" y="329712"/>
                  </a:lnTo>
                  <a:cubicBezTo>
                    <a:pt x="110290" y="331519"/>
                    <a:pt x="113000" y="332422"/>
                    <a:pt x="115710" y="332422"/>
                  </a:cubicBezTo>
                  <a:lnTo>
                    <a:pt x="346961" y="332422"/>
                  </a:lnTo>
                  <a:cubicBezTo>
                    <a:pt x="355090" y="332422"/>
                    <a:pt x="361414" y="326099"/>
                    <a:pt x="361414" y="317969"/>
                  </a:cubicBezTo>
                  <a:lnTo>
                    <a:pt x="361414" y="160791"/>
                  </a:lnTo>
                  <a:cubicBezTo>
                    <a:pt x="361414" y="139111"/>
                    <a:pt x="346057" y="120142"/>
                    <a:pt x="325281" y="116528"/>
                  </a:cubicBezTo>
                  <a:cubicBezTo>
                    <a:pt x="312634" y="114721"/>
                    <a:pt x="299988" y="118335"/>
                    <a:pt x="290051" y="126465"/>
                  </a:cubicBezTo>
                  <a:cubicBezTo>
                    <a:pt x="290051" y="126465"/>
                    <a:pt x="289148" y="127368"/>
                    <a:pt x="289148" y="127368"/>
                  </a:cubicBezTo>
                  <a:cubicBezTo>
                    <a:pt x="272888" y="112915"/>
                    <a:pt x="247595" y="112915"/>
                    <a:pt x="231335" y="127368"/>
                  </a:cubicBezTo>
                  <a:cubicBezTo>
                    <a:pt x="219592" y="117432"/>
                    <a:pt x="203332" y="113818"/>
                    <a:pt x="187976" y="118335"/>
                  </a:cubicBezTo>
                  <a:lnTo>
                    <a:pt x="187976" y="43359"/>
                  </a:lnTo>
                  <a:cubicBezTo>
                    <a:pt x="187976" y="19873"/>
                    <a:pt x="169006" y="0"/>
                    <a:pt x="144617" y="0"/>
                  </a:cubicBezTo>
                  <a:cubicBezTo>
                    <a:pt x="121130" y="0"/>
                    <a:pt x="101257" y="18970"/>
                    <a:pt x="101257" y="43359"/>
                  </a:cubicBezTo>
                  <a:lnTo>
                    <a:pt x="101257" y="220410"/>
                  </a:lnTo>
                  <a:lnTo>
                    <a:pt x="63318" y="197827"/>
                  </a:lnTo>
                  <a:cubicBezTo>
                    <a:pt x="51575" y="190601"/>
                    <a:pt x="37121" y="190601"/>
                    <a:pt x="24475" y="196020"/>
                  </a:cubicBezTo>
                  <a:lnTo>
                    <a:pt x="21765" y="196924"/>
                  </a:lnTo>
                  <a:cubicBezTo>
                    <a:pt x="9118" y="203247"/>
                    <a:pt x="988" y="215894"/>
                    <a:pt x="85" y="229443"/>
                  </a:cubicBezTo>
                  <a:cubicBezTo>
                    <a:pt x="-818" y="242993"/>
                    <a:pt x="5505" y="256543"/>
                    <a:pt x="17248" y="264673"/>
                  </a:cubicBezTo>
                  <a:lnTo>
                    <a:pt x="17248" y="264673"/>
                  </a:lnTo>
                  <a:close/>
                  <a:moveTo>
                    <a:pt x="35315" y="222217"/>
                  </a:moveTo>
                  <a:lnTo>
                    <a:pt x="38025" y="221314"/>
                  </a:lnTo>
                  <a:cubicBezTo>
                    <a:pt x="41638" y="219507"/>
                    <a:pt x="45251" y="219507"/>
                    <a:pt x="48865" y="221314"/>
                  </a:cubicBezTo>
                  <a:lnTo>
                    <a:pt x="109387" y="257447"/>
                  </a:lnTo>
                  <a:cubicBezTo>
                    <a:pt x="113903" y="260156"/>
                    <a:pt x="119324" y="260156"/>
                    <a:pt x="123840" y="257447"/>
                  </a:cubicBezTo>
                  <a:cubicBezTo>
                    <a:pt x="128357" y="254736"/>
                    <a:pt x="131067" y="250220"/>
                    <a:pt x="131067" y="244800"/>
                  </a:cubicBezTo>
                  <a:lnTo>
                    <a:pt x="131067" y="42456"/>
                  </a:lnTo>
                  <a:cubicBezTo>
                    <a:pt x="131067" y="34326"/>
                    <a:pt x="137390" y="28003"/>
                    <a:pt x="145520" y="28003"/>
                  </a:cubicBezTo>
                  <a:cubicBezTo>
                    <a:pt x="153650" y="28003"/>
                    <a:pt x="159973" y="34326"/>
                    <a:pt x="159973" y="42456"/>
                  </a:cubicBezTo>
                  <a:lnTo>
                    <a:pt x="159973" y="158984"/>
                  </a:lnTo>
                  <a:cubicBezTo>
                    <a:pt x="159973" y="167114"/>
                    <a:pt x="166296" y="173437"/>
                    <a:pt x="174426" y="173437"/>
                  </a:cubicBezTo>
                  <a:cubicBezTo>
                    <a:pt x="182556" y="173437"/>
                    <a:pt x="188880" y="167114"/>
                    <a:pt x="188880" y="158984"/>
                  </a:cubicBezTo>
                  <a:cubicBezTo>
                    <a:pt x="188880" y="150854"/>
                    <a:pt x="195202" y="144531"/>
                    <a:pt x="203332" y="144531"/>
                  </a:cubicBezTo>
                  <a:cubicBezTo>
                    <a:pt x="211463" y="144531"/>
                    <a:pt x="217785" y="150854"/>
                    <a:pt x="217785" y="158984"/>
                  </a:cubicBezTo>
                  <a:cubicBezTo>
                    <a:pt x="217785" y="167114"/>
                    <a:pt x="224109" y="173437"/>
                    <a:pt x="232239" y="173437"/>
                  </a:cubicBezTo>
                  <a:cubicBezTo>
                    <a:pt x="240368" y="173437"/>
                    <a:pt x="246692" y="167114"/>
                    <a:pt x="246692" y="158984"/>
                  </a:cubicBezTo>
                  <a:cubicBezTo>
                    <a:pt x="246692" y="150854"/>
                    <a:pt x="253015" y="144531"/>
                    <a:pt x="261145" y="144531"/>
                  </a:cubicBezTo>
                  <a:cubicBezTo>
                    <a:pt x="269275" y="144531"/>
                    <a:pt x="275598" y="150854"/>
                    <a:pt x="275598" y="158984"/>
                  </a:cubicBezTo>
                  <a:cubicBezTo>
                    <a:pt x="275598" y="167114"/>
                    <a:pt x="281922" y="173437"/>
                    <a:pt x="290051" y="173437"/>
                  </a:cubicBezTo>
                  <a:cubicBezTo>
                    <a:pt x="298181" y="173437"/>
                    <a:pt x="304505" y="167114"/>
                    <a:pt x="304505" y="158984"/>
                  </a:cubicBezTo>
                  <a:cubicBezTo>
                    <a:pt x="304505" y="154468"/>
                    <a:pt x="306311" y="150854"/>
                    <a:pt x="309924" y="148144"/>
                  </a:cubicBezTo>
                  <a:cubicBezTo>
                    <a:pt x="313538" y="145435"/>
                    <a:pt x="317151" y="144531"/>
                    <a:pt x="321667" y="145435"/>
                  </a:cubicBezTo>
                  <a:cubicBezTo>
                    <a:pt x="328894" y="147241"/>
                    <a:pt x="334314" y="153565"/>
                    <a:pt x="333411" y="160791"/>
                  </a:cubicBezTo>
                  <a:lnTo>
                    <a:pt x="333411" y="303516"/>
                  </a:lnTo>
                  <a:lnTo>
                    <a:pt x="121130" y="303516"/>
                  </a:lnTo>
                  <a:lnTo>
                    <a:pt x="34411" y="241186"/>
                  </a:lnTo>
                  <a:cubicBezTo>
                    <a:pt x="31701" y="239380"/>
                    <a:pt x="29895" y="234864"/>
                    <a:pt x="29895" y="231250"/>
                  </a:cubicBezTo>
                  <a:cubicBezTo>
                    <a:pt x="29895" y="227637"/>
                    <a:pt x="31701" y="224024"/>
                    <a:pt x="35315" y="222217"/>
                  </a:cubicBezTo>
                  <a:lnTo>
                    <a:pt x="35315" y="222217"/>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1" name="Group 10">
            <a:extLst>
              <a:ext uri="{FF2B5EF4-FFF2-40B4-BE49-F238E27FC236}">
                <a16:creationId xmlns:a16="http://schemas.microsoft.com/office/drawing/2014/main" id="{FC78BE2C-1F10-FBCC-5333-988E208090BF}"/>
              </a:ext>
            </a:extLst>
          </p:cNvPr>
          <p:cNvGrpSpPr/>
          <p:nvPr/>
        </p:nvGrpSpPr>
        <p:grpSpPr>
          <a:xfrm>
            <a:off x="427378" y="3332141"/>
            <a:ext cx="640736" cy="472992"/>
            <a:chOff x="302734" y="6040461"/>
            <a:chExt cx="640736" cy="472992"/>
          </a:xfrm>
        </p:grpSpPr>
        <p:grpSp>
          <p:nvGrpSpPr>
            <p:cNvPr id="12" name="Graphic 4">
              <a:extLst>
                <a:ext uri="{FF2B5EF4-FFF2-40B4-BE49-F238E27FC236}">
                  <a16:creationId xmlns:a16="http://schemas.microsoft.com/office/drawing/2014/main" id="{44EDEDD0-C374-77CA-2C45-38B54ACF22A1}"/>
                </a:ext>
              </a:extLst>
            </p:cNvPr>
            <p:cNvGrpSpPr/>
            <p:nvPr/>
          </p:nvGrpSpPr>
          <p:grpSpPr>
            <a:xfrm>
              <a:off x="882436" y="6243752"/>
              <a:ext cx="61034" cy="61088"/>
              <a:chOff x="996940" y="3931526"/>
              <a:chExt cx="61034" cy="61088"/>
            </a:xfrm>
          </p:grpSpPr>
          <p:sp>
            <p:nvSpPr>
              <p:cNvPr id="16" name="Freeform 179">
                <a:extLst>
                  <a:ext uri="{FF2B5EF4-FFF2-40B4-BE49-F238E27FC236}">
                    <a16:creationId xmlns:a16="http://schemas.microsoft.com/office/drawing/2014/main" id="{2540A993-7736-061B-E557-D16338942412}"/>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7" name="Freeform 180">
                <a:extLst>
                  <a:ext uri="{FF2B5EF4-FFF2-40B4-BE49-F238E27FC236}">
                    <a16:creationId xmlns:a16="http://schemas.microsoft.com/office/drawing/2014/main" id="{40E61856-1959-9C6A-F3C0-80FE2D279FCA}"/>
                  </a:ext>
                </a:extLst>
              </p:cNvPr>
              <p:cNvSpPr/>
              <p:nvPr/>
            </p:nvSpPr>
            <p:spPr>
              <a:xfrm>
                <a:off x="996940" y="3931526"/>
                <a:ext cx="61034" cy="61088"/>
              </a:xfrm>
              <a:custGeom>
                <a:avLst/>
                <a:gdLst>
                  <a:gd name="connsiteX0" fmla="*/ 30517 w 61034"/>
                  <a:gd name="connsiteY0" fmla="*/ 61088 h 61088"/>
                  <a:gd name="connsiteX1" fmla="*/ 61035 w 61034"/>
                  <a:gd name="connsiteY1" fmla="*/ 30544 h 61088"/>
                  <a:gd name="connsiteX2" fmla="*/ 30517 w 61034"/>
                  <a:gd name="connsiteY2" fmla="*/ 0 h 61088"/>
                  <a:gd name="connsiteX3" fmla="*/ 0 w 61034"/>
                  <a:gd name="connsiteY3" fmla="*/ 30544 h 61088"/>
                  <a:gd name="connsiteX4" fmla="*/ 30517 w 61034"/>
                  <a:gd name="connsiteY4" fmla="*/ 61088 h 61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34" h="61088">
                    <a:moveTo>
                      <a:pt x="30517" y="61088"/>
                    </a:moveTo>
                    <a:cubicBezTo>
                      <a:pt x="47359" y="61088"/>
                      <a:pt x="61035" y="47401"/>
                      <a:pt x="61035" y="30544"/>
                    </a:cubicBezTo>
                    <a:cubicBezTo>
                      <a:pt x="61035" y="13688"/>
                      <a:pt x="47359" y="0"/>
                      <a:pt x="30517" y="0"/>
                    </a:cubicBezTo>
                    <a:cubicBezTo>
                      <a:pt x="13676" y="0"/>
                      <a:pt x="0" y="13688"/>
                      <a:pt x="0" y="30544"/>
                    </a:cubicBezTo>
                    <a:cubicBezTo>
                      <a:pt x="0" y="47401"/>
                      <a:pt x="13676" y="61088"/>
                      <a:pt x="30517" y="61088"/>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sp>
          <p:nvSpPr>
            <p:cNvPr id="13" name="Freeform 176">
              <a:extLst>
                <a:ext uri="{FF2B5EF4-FFF2-40B4-BE49-F238E27FC236}">
                  <a16:creationId xmlns:a16="http://schemas.microsoft.com/office/drawing/2014/main" id="{DF2A046D-EB9B-F572-73C2-4D5C6F928A7F}"/>
                </a:ext>
              </a:extLst>
            </p:cNvPr>
            <p:cNvSpPr/>
            <p:nvPr/>
          </p:nvSpPr>
          <p:spPr>
            <a:xfrm>
              <a:off x="359716" y="6276958"/>
              <a:ext cx="559567" cy="12673"/>
            </a:xfrm>
            <a:custGeom>
              <a:avLst/>
              <a:gdLst>
                <a:gd name="connsiteX0" fmla="*/ 0 w 559567"/>
                <a:gd name="connsiteY0" fmla="*/ 0 h 12673"/>
                <a:gd name="connsiteX1" fmla="*/ 559568 w 559567"/>
                <a:gd name="connsiteY1" fmla="*/ 0 h 12673"/>
              </a:gdLst>
              <a:ahLst/>
              <a:cxnLst>
                <a:cxn ang="0">
                  <a:pos x="connsiteX0" y="connsiteY0"/>
                </a:cxn>
                <a:cxn ang="0">
                  <a:pos x="connsiteX1" y="connsiteY1"/>
                </a:cxn>
              </a:cxnLst>
              <a:rect l="l" t="t" r="r" b="b"/>
              <a:pathLst>
                <a:path w="559567" h="12673">
                  <a:moveTo>
                    <a:pt x="0" y="0"/>
                  </a:moveTo>
                  <a:lnTo>
                    <a:pt x="559568" y="0"/>
                  </a:lnTo>
                </a:path>
              </a:pathLst>
            </a:custGeom>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 name="Freeform 177">
              <a:extLst>
                <a:ext uri="{FF2B5EF4-FFF2-40B4-BE49-F238E27FC236}">
                  <a16:creationId xmlns:a16="http://schemas.microsoft.com/office/drawing/2014/main" id="{CDA457AD-7405-05D1-94E7-06855470EE23}"/>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path>
              </a:pathLst>
            </a:custGeom>
            <a:solidFill>
              <a:srgbClr val="056C6D"/>
            </a:solidFill>
            <a:ln w="12652"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5" name="Freeform 178">
              <a:extLst>
                <a:ext uri="{FF2B5EF4-FFF2-40B4-BE49-F238E27FC236}">
                  <a16:creationId xmlns:a16="http://schemas.microsoft.com/office/drawing/2014/main" id="{ABE7D986-177F-5799-7EEE-A556FC8DEE6B}"/>
                </a:ext>
              </a:extLst>
            </p:cNvPr>
            <p:cNvSpPr/>
            <p:nvPr/>
          </p:nvSpPr>
          <p:spPr>
            <a:xfrm>
              <a:off x="302734" y="6040461"/>
              <a:ext cx="483717" cy="472992"/>
            </a:xfrm>
            <a:custGeom>
              <a:avLst/>
              <a:gdLst>
                <a:gd name="connsiteX0" fmla="*/ 241859 w 483717"/>
                <a:gd name="connsiteY0" fmla="*/ 472993 h 472992"/>
                <a:gd name="connsiteX1" fmla="*/ 483718 w 483717"/>
                <a:gd name="connsiteY1" fmla="*/ 236496 h 472992"/>
                <a:gd name="connsiteX2" fmla="*/ 241859 w 483717"/>
                <a:gd name="connsiteY2" fmla="*/ 0 h 472992"/>
                <a:gd name="connsiteX3" fmla="*/ 0 w 483717"/>
                <a:gd name="connsiteY3" fmla="*/ 236496 h 472992"/>
                <a:gd name="connsiteX4" fmla="*/ 241859 w 483717"/>
                <a:gd name="connsiteY4" fmla="*/ 472993 h 472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717" h="472992">
                  <a:moveTo>
                    <a:pt x="241859" y="472993"/>
                  </a:moveTo>
                  <a:cubicBezTo>
                    <a:pt x="375451" y="472993"/>
                    <a:pt x="483718" y="367165"/>
                    <a:pt x="483718" y="236496"/>
                  </a:cubicBezTo>
                  <a:cubicBezTo>
                    <a:pt x="483718" y="105828"/>
                    <a:pt x="375451" y="0"/>
                    <a:pt x="241859" y="0"/>
                  </a:cubicBezTo>
                  <a:cubicBezTo>
                    <a:pt x="108267" y="0"/>
                    <a:pt x="0" y="105828"/>
                    <a:pt x="0" y="236496"/>
                  </a:cubicBezTo>
                  <a:cubicBezTo>
                    <a:pt x="0" y="367165"/>
                    <a:pt x="108267" y="472993"/>
                    <a:pt x="241859" y="472993"/>
                  </a:cubicBezTo>
                  <a:close/>
                </a:path>
              </a:pathLst>
            </a:custGeom>
            <a:noFill/>
            <a:ln w="12652" cap="flat">
              <a:solidFill>
                <a:srgbClr val="056C6D"/>
              </a:solid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8" name="Graphic 2">
            <a:extLst>
              <a:ext uri="{FF2B5EF4-FFF2-40B4-BE49-F238E27FC236}">
                <a16:creationId xmlns:a16="http://schemas.microsoft.com/office/drawing/2014/main" id="{B42AADE8-9B22-0854-7109-78B1CC03EB09}"/>
              </a:ext>
            </a:extLst>
          </p:cNvPr>
          <p:cNvGrpSpPr/>
          <p:nvPr/>
        </p:nvGrpSpPr>
        <p:grpSpPr>
          <a:xfrm>
            <a:off x="521871" y="3413711"/>
            <a:ext cx="295500" cy="295209"/>
            <a:chOff x="10376768" y="2334933"/>
            <a:chExt cx="920484" cy="919581"/>
          </a:xfrm>
          <a:solidFill>
            <a:schemeClr val="bg1"/>
          </a:solidFill>
        </p:grpSpPr>
        <p:sp>
          <p:nvSpPr>
            <p:cNvPr id="27" name="Freeform 257">
              <a:extLst>
                <a:ext uri="{FF2B5EF4-FFF2-40B4-BE49-F238E27FC236}">
                  <a16:creationId xmlns:a16="http://schemas.microsoft.com/office/drawing/2014/main" id="{B5F34014-0422-A5B8-083A-2626D7102748}"/>
                </a:ext>
              </a:extLst>
            </p:cNvPr>
            <p:cNvSpPr/>
            <p:nvPr/>
          </p:nvSpPr>
          <p:spPr>
            <a:xfrm>
              <a:off x="11043419" y="2944675"/>
              <a:ext cx="88525" cy="88525"/>
            </a:xfrm>
            <a:custGeom>
              <a:avLst/>
              <a:gdLst>
                <a:gd name="connsiteX0" fmla="*/ 44263 w 88525"/>
                <a:gd name="connsiteY0" fmla="*/ 88525 h 88525"/>
                <a:gd name="connsiteX1" fmla="*/ 88525 w 88525"/>
                <a:gd name="connsiteY1" fmla="*/ 44263 h 88525"/>
                <a:gd name="connsiteX2" fmla="*/ 44263 w 88525"/>
                <a:gd name="connsiteY2" fmla="*/ 0 h 88525"/>
                <a:gd name="connsiteX3" fmla="*/ 0 w 88525"/>
                <a:gd name="connsiteY3" fmla="*/ 44263 h 88525"/>
                <a:gd name="connsiteX4" fmla="*/ 44263 w 88525"/>
                <a:gd name="connsiteY4" fmla="*/ 88525 h 88525"/>
                <a:gd name="connsiteX5" fmla="*/ 44263 w 88525"/>
                <a:gd name="connsiteY5" fmla="*/ 28906 h 88525"/>
                <a:gd name="connsiteX6" fmla="*/ 58716 w 88525"/>
                <a:gd name="connsiteY6" fmla="*/ 43359 h 88525"/>
                <a:gd name="connsiteX7" fmla="*/ 44263 w 88525"/>
                <a:gd name="connsiteY7" fmla="*/ 57813 h 88525"/>
                <a:gd name="connsiteX8" fmla="*/ 29809 w 88525"/>
                <a:gd name="connsiteY8" fmla="*/ 43359 h 88525"/>
                <a:gd name="connsiteX9" fmla="*/ 44263 w 88525"/>
                <a:gd name="connsiteY9" fmla="*/ 28906 h 88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525" h="88525">
                  <a:moveTo>
                    <a:pt x="44263" y="88525"/>
                  </a:moveTo>
                  <a:cubicBezTo>
                    <a:pt x="68652" y="88525"/>
                    <a:pt x="88525" y="68652"/>
                    <a:pt x="88525" y="44263"/>
                  </a:cubicBezTo>
                  <a:cubicBezTo>
                    <a:pt x="88525" y="19873"/>
                    <a:pt x="68652" y="0"/>
                    <a:pt x="44263" y="0"/>
                  </a:cubicBezTo>
                  <a:cubicBezTo>
                    <a:pt x="19873" y="0"/>
                    <a:pt x="0" y="19873"/>
                    <a:pt x="0" y="44263"/>
                  </a:cubicBezTo>
                  <a:cubicBezTo>
                    <a:pt x="0" y="68652"/>
                    <a:pt x="19873" y="88525"/>
                    <a:pt x="44263" y="88525"/>
                  </a:cubicBezTo>
                  <a:close/>
                  <a:moveTo>
                    <a:pt x="44263" y="28906"/>
                  </a:moveTo>
                  <a:cubicBezTo>
                    <a:pt x="52393" y="28906"/>
                    <a:pt x="58716" y="35230"/>
                    <a:pt x="58716" y="43359"/>
                  </a:cubicBezTo>
                  <a:cubicBezTo>
                    <a:pt x="58716" y="51489"/>
                    <a:pt x="52393" y="57813"/>
                    <a:pt x="44263" y="57813"/>
                  </a:cubicBezTo>
                  <a:cubicBezTo>
                    <a:pt x="36133" y="57813"/>
                    <a:pt x="29809" y="51489"/>
                    <a:pt x="29809" y="43359"/>
                  </a:cubicBezTo>
                  <a:cubicBezTo>
                    <a:pt x="29809" y="35230"/>
                    <a:pt x="36133" y="28906"/>
                    <a:pt x="44263" y="28906"/>
                  </a:cubicBez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sp>
          <p:nvSpPr>
            <p:cNvPr id="140" name="Freeform 258">
              <a:extLst>
                <a:ext uri="{FF2B5EF4-FFF2-40B4-BE49-F238E27FC236}">
                  <a16:creationId xmlns:a16="http://schemas.microsoft.com/office/drawing/2014/main" id="{BA6E1DA1-633D-18C8-4963-FD3CCF6F443D}"/>
                </a:ext>
              </a:extLst>
            </p:cNvPr>
            <p:cNvSpPr/>
            <p:nvPr/>
          </p:nvSpPr>
          <p:spPr>
            <a:xfrm>
              <a:off x="10376768" y="2334933"/>
              <a:ext cx="920484" cy="919581"/>
            </a:xfrm>
            <a:custGeom>
              <a:avLst/>
              <a:gdLst>
                <a:gd name="connsiteX0" fmla="*/ 861768 w 920484"/>
                <a:gd name="connsiteY0" fmla="*/ 590772 h 919581"/>
                <a:gd name="connsiteX1" fmla="*/ 868092 w 920484"/>
                <a:gd name="connsiteY1" fmla="*/ 559156 h 919581"/>
                <a:gd name="connsiteX2" fmla="*/ 889772 w 920484"/>
                <a:gd name="connsiteY2" fmla="*/ 537476 h 919581"/>
                <a:gd name="connsiteX3" fmla="*/ 826539 w 920484"/>
                <a:gd name="connsiteY3" fmla="*/ 474244 h 919581"/>
                <a:gd name="connsiteX4" fmla="*/ 804859 w 920484"/>
                <a:gd name="connsiteY4" fmla="*/ 495924 h 919581"/>
                <a:gd name="connsiteX5" fmla="*/ 773243 w 920484"/>
                <a:gd name="connsiteY5" fmla="*/ 501343 h 919581"/>
                <a:gd name="connsiteX6" fmla="*/ 756080 w 920484"/>
                <a:gd name="connsiteY6" fmla="*/ 475147 h 919581"/>
                <a:gd name="connsiteX7" fmla="*/ 756080 w 920484"/>
                <a:gd name="connsiteY7" fmla="*/ 444434 h 919581"/>
                <a:gd name="connsiteX8" fmla="*/ 725367 w 920484"/>
                <a:gd name="connsiteY8" fmla="*/ 444434 h 919581"/>
                <a:gd name="connsiteX9" fmla="*/ 711817 w 920484"/>
                <a:gd name="connsiteY9" fmla="*/ 375782 h 919581"/>
                <a:gd name="connsiteX10" fmla="*/ 883448 w 920484"/>
                <a:gd name="connsiteY10" fmla="*/ 204150 h 919581"/>
                <a:gd name="connsiteX11" fmla="*/ 918678 w 920484"/>
                <a:gd name="connsiteY11" fmla="*/ 119239 h 919581"/>
                <a:gd name="connsiteX12" fmla="*/ 799440 w 920484"/>
                <a:gd name="connsiteY12" fmla="*/ 0 h 919581"/>
                <a:gd name="connsiteX13" fmla="*/ 714527 w 920484"/>
                <a:gd name="connsiteY13" fmla="*/ 35230 h 919581"/>
                <a:gd name="connsiteX14" fmla="*/ 542896 w 920484"/>
                <a:gd name="connsiteY14" fmla="*/ 206861 h 919581"/>
                <a:gd name="connsiteX15" fmla="*/ 473340 w 920484"/>
                <a:gd name="connsiteY15" fmla="*/ 194214 h 919581"/>
                <a:gd name="connsiteX16" fmla="*/ 370362 w 920484"/>
                <a:gd name="connsiteY16" fmla="*/ 134595 h 919581"/>
                <a:gd name="connsiteX17" fmla="*/ 337842 w 920484"/>
                <a:gd name="connsiteY17" fmla="*/ 139112 h 919581"/>
                <a:gd name="connsiteX18" fmla="*/ 207764 w 920484"/>
                <a:gd name="connsiteY18" fmla="*/ 60523 h 919581"/>
                <a:gd name="connsiteX19" fmla="*/ 59619 w 920484"/>
                <a:gd name="connsiteY19" fmla="*/ 208667 h 919581"/>
                <a:gd name="connsiteX20" fmla="*/ 63233 w 920484"/>
                <a:gd name="connsiteY20" fmla="*/ 242090 h 919581"/>
                <a:gd name="connsiteX21" fmla="*/ 0 w 920484"/>
                <a:gd name="connsiteY21" fmla="*/ 327002 h 919581"/>
                <a:gd name="connsiteX22" fmla="*/ 88525 w 920484"/>
                <a:gd name="connsiteY22" fmla="*/ 415528 h 919581"/>
                <a:gd name="connsiteX23" fmla="*/ 196021 w 920484"/>
                <a:gd name="connsiteY23" fmla="*/ 415528 h 919581"/>
                <a:gd name="connsiteX24" fmla="*/ 192407 w 920484"/>
                <a:gd name="connsiteY24" fmla="*/ 459791 h 919581"/>
                <a:gd name="connsiteX25" fmla="*/ 207764 w 920484"/>
                <a:gd name="connsiteY25" fmla="*/ 541993 h 919581"/>
                <a:gd name="connsiteX26" fmla="*/ 75879 w 920484"/>
                <a:gd name="connsiteY26" fmla="*/ 673878 h 919581"/>
                <a:gd name="connsiteX27" fmla="*/ 2710 w 920484"/>
                <a:gd name="connsiteY27" fmla="*/ 865382 h 919581"/>
                <a:gd name="connsiteX28" fmla="*/ 0 w 920484"/>
                <a:gd name="connsiteY28" fmla="*/ 879835 h 919581"/>
                <a:gd name="connsiteX29" fmla="*/ 39746 w 920484"/>
                <a:gd name="connsiteY29" fmla="*/ 919581 h 919581"/>
                <a:gd name="connsiteX30" fmla="*/ 54199 w 920484"/>
                <a:gd name="connsiteY30" fmla="*/ 916871 h 919581"/>
                <a:gd name="connsiteX31" fmla="*/ 245704 w 920484"/>
                <a:gd name="connsiteY31" fmla="*/ 843702 h 919581"/>
                <a:gd name="connsiteX32" fmla="*/ 342359 w 920484"/>
                <a:gd name="connsiteY32" fmla="*/ 747047 h 919581"/>
                <a:gd name="connsiteX33" fmla="*/ 341455 w 920484"/>
                <a:gd name="connsiteY33" fmla="*/ 756983 h 919581"/>
                <a:gd name="connsiteX34" fmla="*/ 353198 w 920484"/>
                <a:gd name="connsiteY34" fmla="*/ 786793 h 919581"/>
                <a:gd name="connsiteX35" fmla="*/ 341455 w 920484"/>
                <a:gd name="connsiteY35" fmla="*/ 816603 h 919581"/>
                <a:gd name="connsiteX36" fmla="*/ 374878 w 920484"/>
                <a:gd name="connsiteY36" fmla="*/ 859059 h 919581"/>
                <a:gd name="connsiteX37" fmla="*/ 460694 w 920484"/>
                <a:gd name="connsiteY37" fmla="*/ 919581 h 919581"/>
                <a:gd name="connsiteX38" fmla="*/ 546510 w 920484"/>
                <a:gd name="connsiteY38" fmla="*/ 859059 h 919581"/>
                <a:gd name="connsiteX39" fmla="*/ 579933 w 920484"/>
                <a:gd name="connsiteY39" fmla="*/ 816603 h 919581"/>
                <a:gd name="connsiteX40" fmla="*/ 579933 w 920484"/>
                <a:gd name="connsiteY40" fmla="*/ 812989 h 919581"/>
                <a:gd name="connsiteX41" fmla="*/ 597999 w 920484"/>
                <a:gd name="connsiteY41" fmla="*/ 831056 h 919581"/>
                <a:gd name="connsiteX42" fmla="*/ 619678 w 920484"/>
                <a:gd name="connsiteY42" fmla="*/ 809376 h 919581"/>
                <a:gd name="connsiteX43" fmla="*/ 651295 w 920484"/>
                <a:gd name="connsiteY43" fmla="*/ 803956 h 919581"/>
                <a:gd name="connsiteX44" fmla="*/ 668458 w 920484"/>
                <a:gd name="connsiteY44" fmla="*/ 830153 h 919581"/>
                <a:gd name="connsiteX45" fmla="*/ 668458 w 920484"/>
                <a:gd name="connsiteY45" fmla="*/ 860865 h 919581"/>
                <a:gd name="connsiteX46" fmla="*/ 756983 w 920484"/>
                <a:gd name="connsiteY46" fmla="*/ 860865 h 919581"/>
                <a:gd name="connsiteX47" fmla="*/ 756983 w 920484"/>
                <a:gd name="connsiteY47" fmla="*/ 831056 h 919581"/>
                <a:gd name="connsiteX48" fmla="*/ 775050 w 920484"/>
                <a:gd name="connsiteY48" fmla="*/ 804859 h 919581"/>
                <a:gd name="connsiteX49" fmla="*/ 805763 w 920484"/>
                <a:gd name="connsiteY49" fmla="*/ 811183 h 919581"/>
                <a:gd name="connsiteX50" fmla="*/ 827442 w 920484"/>
                <a:gd name="connsiteY50" fmla="*/ 832863 h 919581"/>
                <a:gd name="connsiteX51" fmla="*/ 890675 w 920484"/>
                <a:gd name="connsiteY51" fmla="*/ 769630 h 919581"/>
                <a:gd name="connsiteX52" fmla="*/ 868995 w 920484"/>
                <a:gd name="connsiteY52" fmla="*/ 747950 h 919581"/>
                <a:gd name="connsiteX53" fmla="*/ 863575 w 920484"/>
                <a:gd name="connsiteY53" fmla="*/ 716334 h 919581"/>
                <a:gd name="connsiteX54" fmla="*/ 889772 w 920484"/>
                <a:gd name="connsiteY54" fmla="*/ 699171 h 919581"/>
                <a:gd name="connsiteX55" fmla="*/ 920484 w 920484"/>
                <a:gd name="connsiteY55" fmla="*/ 699171 h 919581"/>
                <a:gd name="connsiteX56" fmla="*/ 920484 w 920484"/>
                <a:gd name="connsiteY56" fmla="*/ 610645 h 919581"/>
                <a:gd name="connsiteX57" fmla="*/ 889772 w 920484"/>
                <a:gd name="connsiteY57" fmla="*/ 610645 h 919581"/>
                <a:gd name="connsiteX58" fmla="*/ 861768 w 920484"/>
                <a:gd name="connsiteY58" fmla="*/ 590772 h 919581"/>
                <a:gd name="connsiteX59" fmla="*/ 861768 w 920484"/>
                <a:gd name="connsiteY59" fmla="*/ 590772 h 919581"/>
                <a:gd name="connsiteX60" fmla="*/ 639552 w 920484"/>
                <a:gd name="connsiteY60" fmla="*/ 635035 h 919581"/>
                <a:gd name="connsiteX61" fmla="*/ 685621 w 920484"/>
                <a:gd name="connsiteY61" fmla="*/ 584449 h 919581"/>
                <a:gd name="connsiteX62" fmla="*/ 710914 w 920484"/>
                <a:gd name="connsiteY62" fmla="*/ 579933 h 919581"/>
                <a:gd name="connsiteX63" fmla="*/ 784986 w 920484"/>
                <a:gd name="connsiteY63" fmla="*/ 654005 h 919581"/>
                <a:gd name="connsiteX64" fmla="*/ 710914 w 920484"/>
                <a:gd name="connsiteY64" fmla="*/ 728077 h 919581"/>
                <a:gd name="connsiteX65" fmla="*/ 636842 w 920484"/>
                <a:gd name="connsiteY65" fmla="*/ 654005 h 919581"/>
                <a:gd name="connsiteX66" fmla="*/ 639552 w 920484"/>
                <a:gd name="connsiteY66" fmla="*/ 635035 h 919581"/>
                <a:gd name="connsiteX67" fmla="*/ 639552 w 920484"/>
                <a:gd name="connsiteY67" fmla="*/ 635035 h 919581"/>
                <a:gd name="connsiteX68" fmla="*/ 657618 w 920484"/>
                <a:gd name="connsiteY68" fmla="*/ 283643 h 919581"/>
                <a:gd name="connsiteX69" fmla="*/ 726270 w 920484"/>
                <a:gd name="connsiteY69" fmla="*/ 214990 h 919581"/>
                <a:gd name="connsiteX70" fmla="*/ 779566 w 920484"/>
                <a:gd name="connsiteY70" fmla="*/ 268287 h 919581"/>
                <a:gd name="connsiteX71" fmla="*/ 700074 w 920484"/>
                <a:gd name="connsiteY71" fmla="*/ 347779 h 919581"/>
                <a:gd name="connsiteX72" fmla="*/ 657618 w 920484"/>
                <a:gd name="connsiteY72" fmla="*/ 283643 h 919581"/>
                <a:gd name="connsiteX73" fmla="*/ 672975 w 920484"/>
                <a:gd name="connsiteY73" fmla="*/ 120142 h 919581"/>
                <a:gd name="connsiteX74" fmla="*/ 696461 w 920484"/>
                <a:gd name="connsiteY74" fmla="*/ 96656 h 919581"/>
                <a:gd name="connsiteX75" fmla="*/ 823829 w 920484"/>
                <a:gd name="connsiteY75" fmla="*/ 224024 h 919581"/>
                <a:gd name="connsiteX76" fmla="*/ 800343 w 920484"/>
                <a:gd name="connsiteY76" fmla="*/ 247510 h 919581"/>
                <a:gd name="connsiteX77" fmla="*/ 672975 w 920484"/>
                <a:gd name="connsiteY77" fmla="*/ 120142 h 919581"/>
                <a:gd name="connsiteX78" fmla="*/ 799440 w 920484"/>
                <a:gd name="connsiteY78" fmla="*/ 30713 h 919581"/>
                <a:gd name="connsiteX79" fmla="*/ 889772 w 920484"/>
                <a:gd name="connsiteY79" fmla="*/ 121045 h 919581"/>
                <a:gd name="connsiteX80" fmla="*/ 863575 w 920484"/>
                <a:gd name="connsiteY80" fmla="*/ 184278 h 919581"/>
                <a:gd name="connsiteX81" fmla="*/ 845509 w 920484"/>
                <a:gd name="connsiteY81" fmla="*/ 202344 h 919581"/>
                <a:gd name="connsiteX82" fmla="*/ 718141 w 920484"/>
                <a:gd name="connsiteY82" fmla="*/ 74976 h 919581"/>
                <a:gd name="connsiteX83" fmla="*/ 736207 w 920484"/>
                <a:gd name="connsiteY83" fmla="*/ 56909 h 919581"/>
                <a:gd name="connsiteX84" fmla="*/ 799440 w 920484"/>
                <a:gd name="connsiteY84" fmla="*/ 30713 h 919581"/>
                <a:gd name="connsiteX85" fmla="*/ 799440 w 920484"/>
                <a:gd name="connsiteY85" fmla="*/ 30713 h 919581"/>
                <a:gd name="connsiteX86" fmla="*/ 652198 w 920484"/>
                <a:gd name="connsiteY86" fmla="*/ 140918 h 919581"/>
                <a:gd name="connsiteX87" fmla="*/ 705494 w 920484"/>
                <a:gd name="connsiteY87" fmla="*/ 194214 h 919581"/>
                <a:gd name="connsiteX88" fmla="*/ 636842 w 920484"/>
                <a:gd name="connsiteY88" fmla="*/ 262866 h 919581"/>
                <a:gd name="connsiteX89" fmla="*/ 572706 w 920484"/>
                <a:gd name="connsiteY89" fmla="*/ 220411 h 919581"/>
                <a:gd name="connsiteX90" fmla="*/ 652198 w 920484"/>
                <a:gd name="connsiteY90" fmla="*/ 140918 h 919581"/>
                <a:gd name="connsiteX91" fmla="*/ 696461 w 920484"/>
                <a:gd name="connsiteY91" fmla="*/ 460694 h 919581"/>
                <a:gd name="connsiteX92" fmla="*/ 616065 w 920484"/>
                <a:gd name="connsiteY92" fmla="*/ 616065 h 919581"/>
                <a:gd name="connsiteX93" fmla="*/ 541993 w 920484"/>
                <a:gd name="connsiteY93" fmla="*/ 713624 h 919581"/>
                <a:gd name="connsiteX94" fmla="*/ 532960 w 920484"/>
                <a:gd name="connsiteY94" fmla="*/ 712721 h 919581"/>
                <a:gd name="connsiteX95" fmla="*/ 473340 w 920484"/>
                <a:gd name="connsiteY95" fmla="*/ 712721 h 919581"/>
                <a:gd name="connsiteX96" fmla="*/ 473340 w 920484"/>
                <a:gd name="connsiteY96" fmla="*/ 638648 h 919581"/>
                <a:gd name="connsiteX97" fmla="*/ 429078 w 920484"/>
                <a:gd name="connsiteY97" fmla="*/ 594385 h 919581"/>
                <a:gd name="connsiteX98" fmla="*/ 399268 w 920484"/>
                <a:gd name="connsiteY98" fmla="*/ 594385 h 919581"/>
                <a:gd name="connsiteX99" fmla="*/ 384815 w 920484"/>
                <a:gd name="connsiteY99" fmla="*/ 579933 h 919581"/>
                <a:gd name="connsiteX100" fmla="*/ 399268 w 920484"/>
                <a:gd name="connsiteY100" fmla="*/ 565479 h 919581"/>
                <a:gd name="connsiteX101" fmla="*/ 547413 w 920484"/>
                <a:gd name="connsiteY101" fmla="*/ 565479 h 919581"/>
                <a:gd name="connsiteX102" fmla="*/ 591676 w 920484"/>
                <a:gd name="connsiteY102" fmla="*/ 521217 h 919581"/>
                <a:gd name="connsiteX103" fmla="*/ 547413 w 920484"/>
                <a:gd name="connsiteY103" fmla="*/ 476954 h 919581"/>
                <a:gd name="connsiteX104" fmla="*/ 429078 w 920484"/>
                <a:gd name="connsiteY104" fmla="*/ 476954 h 919581"/>
                <a:gd name="connsiteX105" fmla="*/ 414624 w 920484"/>
                <a:gd name="connsiteY105" fmla="*/ 462501 h 919581"/>
                <a:gd name="connsiteX106" fmla="*/ 414624 w 920484"/>
                <a:gd name="connsiteY106" fmla="*/ 418238 h 919581"/>
                <a:gd name="connsiteX107" fmla="*/ 488697 w 920484"/>
                <a:gd name="connsiteY107" fmla="*/ 418238 h 919581"/>
                <a:gd name="connsiteX108" fmla="*/ 562769 w 920484"/>
                <a:gd name="connsiteY108" fmla="*/ 344165 h 919581"/>
                <a:gd name="connsiteX109" fmla="*/ 488697 w 920484"/>
                <a:gd name="connsiteY109" fmla="*/ 270093 h 919581"/>
                <a:gd name="connsiteX110" fmla="*/ 487794 w 920484"/>
                <a:gd name="connsiteY110" fmla="*/ 270093 h 919581"/>
                <a:gd name="connsiteX111" fmla="*/ 488697 w 920484"/>
                <a:gd name="connsiteY111" fmla="*/ 254737 h 919581"/>
                <a:gd name="connsiteX112" fmla="*/ 485084 w 920484"/>
                <a:gd name="connsiteY112" fmla="*/ 226733 h 919581"/>
                <a:gd name="connsiteX113" fmla="*/ 696461 w 920484"/>
                <a:gd name="connsiteY113" fmla="*/ 460694 h 919581"/>
                <a:gd name="connsiteX114" fmla="*/ 696461 w 920484"/>
                <a:gd name="connsiteY114" fmla="*/ 460694 h 919581"/>
                <a:gd name="connsiteX115" fmla="*/ 370362 w 920484"/>
                <a:gd name="connsiteY115" fmla="*/ 756983 h 919581"/>
                <a:gd name="connsiteX116" fmla="*/ 384815 w 920484"/>
                <a:gd name="connsiteY116" fmla="*/ 742530 h 919581"/>
                <a:gd name="connsiteX117" fmla="*/ 532960 w 920484"/>
                <a:gd name="connsiteY117" fmla="*/ 742530 h 919581"/>
                <a:gd name="connsiteX118" fmla="*/ 547413 w 920484"/>
                <a:gd name="connsiteY118" fmla="*/ 756983 h 919581"/>
                <a:gd name="connsiteX119" fmla="*/ 532960 w 920484"/>
                <a:gd name="connsiteY119" fmla="*/ 771437 h 919581"/>
                <a:gd name="connsiteX120" fmla="*/ 384815 w 920484"/>
                <a:gd name="connsiteY120" fmla="*/ 771437 h 919581"/>
                <a:gd name="connsiteX121" fmla="*/ 370362 w 920484"/>
                <a:gd name="connsiteY121" fmla="*/ 756983 h 919581"/>
                <a:gd name="connsiteX122" fmla="*/ 184277 w 920484"/>
                <a:gd name="connsiteY122" fmla="*/ 756983 h 919581"/>
                <a:gd name="connsiteX123" fmla="*/ 293579 w 920484"/>
                <a:gd name="connsiteY123" fmla="*/ 647682 h 919581"/>
                <a:gd name="connsiteX124" fmla="*/ 341455 w 920484"/>
                <a:gd name="connsiteY124" fmla="*/ 706398 h 919581"/>
                <a:gd name="connsiteX125" fmla="*/ 237573 w 920484"/>
                <a:gd name="connsiteY125" fmla="*/ 810279 h 919581"/>
                <a:gd name="connsiteX126" fmla="*/ 184277 w 920484"/>
                <a:gd name="connsiteY126" fmla="*/ 756983 h 919581"/>
                <a:gd name="connsiteX127" fmla="*/ 29809 w 920484"/>
                <a:gd name="connsiteY127" fmla="*/ 327906 h 919581"/>
                <a:gd name="connsiteX128" fmla="*/ 89428 w 920484"/>
                <a:gd name="connsiteY128" fmla="*/ 268287 h 919581"/>
                <a:gd name="connsiteX129" fmla="*/ 149048 w 920484"/>
                <a:gd name="connsiteY129" fmla="*/ 327906 h 919581"/>
                <a:gd name="connsiteX130" fmla="*/ 178858 w 920484"/>
                <a:gd name="connsiteY130" fmla="*/ 327906 h 919581"/>
                <a:gd name="connsiteX131" fmla="*/ 93945 w 920484"/>
                <a:gd name="connsiteY131" fmla="*/ 239380 h 919581"/>
                <a:gd name="connsiteX132" fmla="*/ 90332 w 920484"/>
                <a:gd name="connsiteY132" fmla="*/ 209571 h 919581"/>
                <a:gd name="connsiteX133" fmla="*/ 208667 w 920484"/>
                <a:gd name="connsiteY133" fmla="*/ 91235 h 919581"/>
                <a:gd name="connsiteX134" fmla="*/ 311646 w 920484"/>
                <a:gd name="connsiteY134" fmla="*/ 151758 h 919581"/>
                <a:gd name="connsiteX135" fmla="*/ 253833 w 920484"/>
                <a:gd name="connsiteY135" fmla="*/ 241187 h 919581"/>
                <a:gd name="connsiteX136" fmla="*/ 208667 w 920484"/>
                <a:gd name="connsiteY136" fmla="*/ 298999 h 919581"/>
                <a:gd name="connsiteX137" fmla="*/ 238477 w 920484"/>
                <a:gd name="connsiteY137" fmla="*/ 298999 h 919581"/>
                <a:gd name="connsiteX138" fmla="*/ 268287 w 920484"/>
                <a:gd name="connsiteY138" fmla="*/ 269190 h 919581"/>
                <a:gd name="connsiteX139" fmla="*/ 298096 w 920484"/>
                <a:gd name="connsiteY139" fmla="*/ 298999 h 919581"/>
                <a:gd name="connsiteX140" fmla="*/ 327906 w 920484"/>
                <a:gd name="connsiteY140" fmla="*/ 298999 h 919581"/>
                <a:gd name="connsiteX141" fmla="*/ 284546 w 920484"/>
                <a:gd name="connsiteY141" fmla="*/ 242090 h 919581"/>
                <a:gd name="connsiteX142" fmla="*/ 372169 w 920484"/>
                <a:gd name="connsiteY142" fmla="*/ 165308 h 919581"/>
                <a:gd name="connsiteX143" fmla="*/ 460694 w 920484"/>
                <a:gd name="connsiteY143" fmla="*/ 253833 h 919581"/>
                <a:gd name="connsiteX144" fmla="*/ 457080 w 920484"/>
                <a:gd name="connsiteY144" fmla="*/ 276416 h 919581"/>
                <a:gd name="connsiteX145" fmla="*/ 415528 w 920484"/>
                <a:gd name="connsiteY145" fmla="*/ 342359 h 919581"/>
                <a:gd name="connsiteX146" fmla="*/ 445337 w 920484"/>
                <a:gd name="connsiteY146" fmla="*/ 342359 h 919581"/>
                <a:gd name="connsiteX147" fmla="*/ 489600 w 920484"/>
                <a:gd name="connsiteY147" fmla="*/ 298096 h 919581"/>
                <a:gd name="connsiteX148" fmla="*/ 533863 w 920484"/>
                <a:gd name="connsiteY148" fmla="*/ 342359 h 919581"/>
                <a:gd name="connsiteX149" fmla="*/ 489600 w 920484"/>
                <a:gd name="connsiteY149" fmla="*/ 386621 h 919581"/>
                <a:gd name="connsiteX150" fmla="*/ 88525 w 920484"/>
                <a:gd name="connsiteY150" fmla="*/ 386621 h 919581"/>
                <a:gd name="connsiteX151" fmla="*/ 29809 w 920484"/>
                <a:gd name="connsiteY151" fmla="*/ 327906 h 919581"/>
                <a:gd name="connsiteX152" fmla="*/ 384815 w 920484"/>
                <a:gd name="connsiteY152" fmla="*/ 416431 h 919581"/>
                <a:gd name="connsiteX153" fmla="*/ 384815 w 920484"/>
                <a:gd name="connsiteY153" fmla="*/ 460694 h 919581"/>
                <a:gd name="connsiteX154" fmla="*/ 429078 w 920484"/>
                <a:gd name="connsiteY154" fmla="*/ 504957 h 919581"/>
                <a:gd name="connsiteX155" fmla="*/ 547413 w 920484"/>
                <a:gd name="connsiteY155" fmla="*/ 504957 h 919581"/>
                <a:gd name="connsiteX156" fmla="*/ 561866 w 920484"/>
                <a:gd name="connsiteY156" fmla="*/ 519410 h 919581"/>
                <a:gd name="connsiteX157" fmla="*/ 547413 w 920484"/>
                <a:gd name="connsiteY157" fmla="*/ 533863 h 919581"/>
                <a:gd name="connsiteX158" fmla="*/ 399268 w 920484"/>
                <a:gd name="connsiteY158" fmla="*/ 533863 h 919581"/>
                <a:gd name="connsiteX159" fmla="*/ 355005 w 920484"/>
                <a:gd name="connsiteY159" fmla="*/ 578126 h 919581"/>
                <a:gd name="connsiteX160" fmla="*/ 399268 w 920484"/>
                <a:gd name="connsiteY160" fmla="*/ 622389 h 919581"/>
                <a:gd name="connsiteX161" fmla="*/ 429078 w 920484"/>
                <a:gd name="connsiteY161" fmla="*/ 622389 h 919581"/>
                <a:gd name="connsiteX162" fmla="*/ 443531 w 920484"/>
                <a:gd name="connsiteY162" fmla="*/ 636842 h 919581"/>
                <a:gd name="connsiteX163" fmla="*/ 443531 w 920484"/>
                <a:gd name="connsiteY163" fmla="*/ 710914 h 919581"/>
                <a:gd name="connsiteX164" fmla="*/ 383912 w 920484"/>
                <a:gd name="connsiteY164" fmla="*/ 710914 h 919581"/>
                <a:gd name="connsiteX165" fmla="*/ 374878 w 920484"/>
                <a:gd name="connsiteY165" fmla="*/ 711817 h 919581"/>
                <a:gd name="connsiteX166" fmla="*/ 300806 w 920484"/>
                <a:gd name="connsiteY166" fmla="*/ 614259 h 919581"/>
                <a:gd name="connsiteX167" fmla="*/ 220410 w 920484"/>
                <a:gd name="connsiteY167" fmla="*/ 458887 h 919581"/>
                <a:gd name="connsiteX168" fmla="*/ 224927 w 920484"/>
                <a:gd name="connsiteY168" fmla="*/ 414625 h 919581"/>
                <a:gd name="connsiteX169" fmla="*/ 384815 w 920484"/>
                <a:gd name="connsiteY169" fmla="*/ 414625 h 919581"/>
                <a:gd name="connsiteX170" fmla="*/ 271900 w 920484"/>
                <a:gd name="connsiteY170" fmla="*/ 627808 h 919581"/>
                <a:gd name="connsiteX171" fmla="*/ 163501 w 920484"/>
                <a:gd name="connsiteY171" fmla="*/ 736207 h 919581"/>
                <a:gd name="connsiteX172" fmla="*/ 110205 w 920484"/>
                <a:gd name="connsiteY172" fmla="*/ 682911 h 919581"/>
                <a:gd name="connsiteX173" fmla="*/ 223121 w 920484"/>
                <a:gd name="connsiteY173" fmla="*/ 569996 h 919581"/>
                <a:gd name="connsiteX174" fmla="*/ 271900 w 920484"/>
                <a:gd name="connsiteY174" fmla="*/ 627808 h 919581"/>
                <a:gd name="connsiteX175" fmla="*/ 271900 w 920484"/>
                <a:gd name="connsiteY175" fmla="*/ 627808 h 919581"/>
                <a:gd name="connsiteX176" fmla="*/ 94849 w 920484"/>
                <a:gd name="connsiteY176" fmla="*/ 710010 h 919581"/>
                <a:gd name="connsiteX177" fmla="*/ 210474 w 920484"/>
                <a:gd name="connsiteY177" fmla="*/ 825636 h 919581"/>
                <a:gd name="connsiteX178" fmla="*/ 112012 w 920484"/>
                <a:gd name="connsiteY178" fmla="*/ 863575 h 919581"/>
                <a:gd name="connsiteX179" fmla="*/ 56909 w 920484"/>
                <a:gd name="connsiteY179" fmla="*/ 808473 h 919581"/>
                <a:gd name="connsiteX180" fmla="*/ 94849 w 920484"/>
                <a:gd name="connsiteY180" fmla="*/ 710010 h 919581"/>
                <a:gd name="connsiteX181" fmla="*/ 43359 w 920484"/>
                <a:gd name="connsiteY181" fmla="*/ 889772 h 919581"/>
                <a:gd name="connsiteX182" fmla="*/ 29809 w 920484"/>
                <a:gd name="connsiteY182" fmla="*/ 879835 h 919581"/>
                <a:gd name="connsiteX183" fmla="*/ 30713 w 920484"/>
                <a:gd name="connsiteY183" fmla="*/ 876222 h 919581"/>
                <a:gd name="connsiteX184" fmla="*/ 45166 w 920484"/>
                <a:gd name="connsiteY184" fmla="*/ 837379 h 919581"/>
                <a:gd name="connsiteX185" fmla="*/ 82202 w 920484"/>
                <a:gd name="connsiteY185" fmla="*/ 874415 h 919581"/>
                <a:gd name="connsiteX186" fmla="*/ 43359 w 920484"/>
                <a:gd name="connsiteY186" fmla="*/ 889772 h 919581"/>
                <a:gd name="connsiteX187" fmla="*/ 458887 w 920484"/>
                <a:gd name="connsiteY187" fmla="*/ 890675 h 919581"/>
                <a:gd name="connsiteX188" fmla="*/ 406495 w 920484"/>
                <a:gd name="connsiteY188" fmla="*/ 860865 h 919581"/>
                <a:gd name="connsiteX189" fmla="*/ 511280 w 920484"/>
                <a:gd name="connsiteY189" fmla="*/ 860865 h 919581"/>
                <a:gd name="connsiteX190" fmla="*/ 458887 w 920484"/>
                <a:gd name="connsiteY190" fmla="*/ 890675 h 919581"/>
                <a:gd name="connsiteX191" fmla="*/ 458887 w 920484"/>
                <a:gd name="connsiteY191" fmla="*/ 890675 h 919581"/>
                <a:gd name="connsiteX192" fmla="*/ 533863 w 920484"/>
                <a:gd name="connsiteY192" fmla="*/ 831056 h 919581"/>
                <a:gd name="connsiteX193" fmla="*/ 385718 w 920484"/>
                <a:gd name="connsiteY193" fmla="*/ 831056 h 919581"/>
                <a:gd name="connsiteX194" fmla="*/ 371265 w 920484"/>
                <a:gd name="connsiteY194" fmla="*/ 816603 h 919581"/>
                <a:gd name="connsiteX195" fmla="*/ 385718 w 920484"/>
                <a:gd name="connsiteY195" fmla="*/ 802149 h 919581"/>
                <a:gd name="connsiteX196" fmla="*/ 533863 w 920484"/>
                <a:gd name="connsiteY196" fmla="*/ 802149 h 919581"/>
                <a:gd name="connsiteX197" fmla="*/ 548316 w 920484"/>
                <a:gd name="connsiteY197" fmla="*/ 816603 h 919581"/>
                <a:gd name="connsiteX198" fmla="*/ 533863 w 920484"/>
                <a:gd name="connsiteY198" fmla="*/ 831056 h 919581"/>
                <a:gd name="connsiteX199" fmla="*/ 888868 w 920484"/>
                <a:gd name="connsiteY199" fmla="*/ 668458 h 919581"/>
                <a:gd name="connsiteX200" fmla="*/ 888868 w 920484"/>
                <a:gd name="connsiteY200" fmla="*/ 668458 h 919581"/>
                <a:gd name="connsiteX201" fmla="*/ 834669 w 920484"/>
                <a:gd name="connsiteY201" fmla="*/ 704591 h 919581"/>
                <a:gd name="connsiteX202" fmla="*/ 847315 w 920484"/>
                <a:gd name="connsiteY202" fmla="*/ 767823 h 919581"/>
                <a:gd name="connsiteX203" fmla="*/ 848219 w 920484"/>
                <a:gd name="connsiteY203" fmla="*/ 768726 h 919581"/>
                <a:gd name="connsiteX204" fmla="*/ 827442 w 920484"/>
                <a:gd name="connsiteY204" fmla="*/ 789503 h 919581"/>
                <a:gd name="connsiteX205" fmla="*/ 826539 w 920484"/>
                <a:gd name="connsiteY205" fmla="*/ 788600 h 919581"/>
                <a:gd name="connsiteX206" fmla="*/ 762403 w 920484"/>
                <a:gd name="connsiteY206" fmla="*/ 775953 h 919581"/>
                <a:gd name="connsiteX207" fmla="*/ 726270 w 920484"/>
                <a:gd name="connsiteY207" fmla="*/ 829249 h 919581"/>
                <a:gd name="connsiteX208" fmla="*/ 726270 w 920484"/>
                <a:gd name="connsiteY208" fmla="*/ 830153 h 919581"/>
                <a:gd name="connsiteX209" fmla="*/ 696461 w 920484"/>
                <a:gd name="connsiteY209" fmla="*/ 830153 h 919581"/>
                <a:gd name="connsiteX210" fmla="*/ 696461 w 920484"/>
                <a:gd name="connsiteY210" fmla="*/ 831056 h 919581"/>
                <a:gd name="connsiteX211" fmla="*/ 660328 w 920484"/>
                <a:gd name="connsiteY211" fmla="*/ 776856 h 919581"/>
                <a:gd name="connsiteX212" fmla="*/ 597095 w 920484"/>
                <a:gd name="connsiteY212" fmla="*/ 789503 h 919581"/>
                <a:gd name="connsiteX213" fmla="*/ 596192 w 920484"/>
                <a:gd name="connsiteY213" fmla="*/ 790406 h 919581"/>
                <a:gd name="connsiteX214" fmla="*/ 576319 w 920484"/>
                <a:gd name="connsiteY214" fmla="*/ 770533 h 919581"/>
                <a:gd name="connsiteX215" fmla="*/ 578126 w 920484"/>
                <a:gd name="connsiteY215" fmla="*/ 757887 h 919581"/>
                <a:gd name="connsiteX216" fmla="*/ 568189 w 920484"/>
                <a:gd name="connsiteY216" fmla="*/ 729884 h 919581"/>
                <a:gd name="connsiteX217" fmla="*/ 608838 w 920484"/>
                <a:gd name="connsiteY217" fmla="*/ 666651 h 919581"/>
                <a:gd name="connsiteX218" fmla="*/ 711817 w 920484"/>
                <a:gd name="connsiteY218" fmla="*/ 757887 h 919581"/>
                <a:gd name="connsiteX219" fmla="*/ 815699 w 920484"/>
                <a:gd name="connsiteY219" fmla="*/ 654005 h 919581"/>
                <a:gd name="connsiteX220" fmla="*/ 711817 w 920484"/>
                <a:gd name="connsiteY220" fmla="*/ 550123 h 919581"/>
                <a:gd name="connsiteX221" fmla="*/ 707301 w 920484"/>
                <a:gd name="connsiteY221" fmla="*/ 550123 h 919581"/>
                <a:gd name="connsiteX222" fmla="*/ 726270 w 920484"/>
                <a:gd name="connsiteY222" fmla="*/ 476051 h 919581"/>
                <a:gd name="connsiteX223" fmla="*/ 727174 w 920484"/>
                <a:gd name="connsiteY223" fmla="*/ 476051 h 919581"/>
                <a:gd name="connsiteX224" fmla="*/ 727174 w 920484"/>
                <a:gd name="connsiteY224" fmla="*/ 476954 h 919581"/>
                <a:gd name="connsiteX225" fmla="*/ 763307 w 920484"/>
                <a:gd name="connsiteY225" fmla="*/ 531153 h 919581"/>
                <a:gd name="connsiteX226" fmla="*/ 826539 w 920484"/>
                <a:gd name="connsiteY226" fmla="*/ 518507 h 919581"/>
                <a:gd name="connsiteX227" fmla="*/ 827442 w 920484"/>
                <a:gd name="connsiteY227" fmla="*/ 517603 h 919581"/>
                <a:gd name="connsiteX228" fmla="*/ 848219 w 920484"/>
                <a:gd name="connsiteY228" fmla="*/ 538379 h 919581"/>
                <a:gd name="connsiteX229" fmla="*/ 847315 w 920484"/>
                <a:gd name="connsiteY229" fmla="*/ 539283 h 919581"/>
                <a:gd name="connsiteX230" fmla="*/ 834669 w 920484"/>
                <a:gd name="connsiteY230" fmla="*/ 603419 h 919581"/>
                <a:gd name="connsiteX231" fmla="*/ 887965 w 920484"/>
                <a:gd name="connsiteY231" fmla="*/ 639552 h 919581"/>
                <a:gd name="connsiteX232" fmla="*/ 888868 w 920484"/>
                <a:gd name="connsiteY232" fmla="*/ 639552 h 919581"/>
                <a:gd name="connsiteX233" fmla="*/ 888868 w 920484"/>
                <a:gd name="connsiteY233" fmla="*/ 668458 h 919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920484" h="919581">
                  <a:moveTo>
                    <a:pt x="861768" y="590772"/>
                  </a:moveTo>
                  <a:cubicBezTo>
                    <a:pt x="857252" y="579933"/>
                    <a:pt x="859962" y="568189"/>
                    <a:pt x="868092" y="559156"/>
                  </a:cubicBezTo>
                  <a:lnTo>
                    <a:pt x="889772" y="537476"/>
                  </a:lnTo>
                  <a:lnTo>
                    <a:pt x="826539" y="474244"/>
                  </a:lnTo>
                  <a:lnTo>
                    <a:pt x="804859" y="495924"/>
                  </a:lnTo>
                  <a:cubicBezTo>
                    <a:pt x="796730" y="504053"/>
                    <a:pt x="784083" y="506763"/>
                    <a:pt x="773243" y="501343"/>
                  </a:cubicBezTo>
                  <a:cubicBezTo>
                    <a:pt x="762403" y="496827"/>
                    <a:pt x="756080" y="486890"/>
                    <a:pt x="756080" y="475147"/>
                  </a:cubicBezTo>
                  <a:lnTo>
                    <a:pt x="756080" y="444434"/>
                  </a:lnTo>
                  <a:lnTo>
                    <a:pt x="725367" y="444434"/>
                  </a:lnTo>
                  <a:cubicBezTo>
                    <a:pt x="724464" y="420948"/>
                    <a:pt x="719947" y="397461"/>
                    <a:pt x="711817" y="375782"/>
                  </a:cubicBezTo>
                  <a:lnTo>
                    <a:pt x="883448" y="204150"/>
                  </a:lnTo>
                  <a:cubicBezTo>
                    <a:pt x="906031" y="181567"/>
                    <a:pt x="918678" y="151758"/>
                    <a:pt x="918678" y="119239"/>
                  </a:cubicBezTo>
                  <a:cubicBezTo>
                    <a:pt x="918678" y="53296"/>
                    <a:pt x="865382" y="0"/>
                    <a:pt x="799440" y="0"/>
                  </a:cubicBezTo>
                  <a:cubicBezTo>
                    <a:pt x="767823" y="0"/>
                    <a:pt x="737110" y="12647"/>
                    <a:pt x="714527" y="35230"/>
                  </a:cubicBezTo>
                  <a:lnTo>
                    <a:pt x="542896" y="206861"/>
                  </a:lnTo>
                  <a:cubicBezTo>
                    <a:pt x="520313" y="199634"/>
                    <a:pt x="496827" y="195117"/>
                    <a:pt x="473340" y="194214"/>
                  </a:cubicBezTo>
                  <a:cubicBezTo>
                    <a:pt x="452564" y="158081"/>
                    <a:pt x="414624" y="134595"/>
                    <a:pt x="370362" y="134595"/>
                  </a:cubicBezTo>
                  <a:cubicBezTo>
                    <a:pt x="359522" y="134595"/>
                    <a:pt x="347779" y="136401"/>
                    <a:pt x="337842" y="139112"/>
                  </a:cubicBezTo>
                  <a:cubicBezTo>
                    <a:pt x="312549" y="91235"/>
                    <a:pt x="262866" y="60523"/>
                    <a:pt x="207764" y="60523"/>
                  </a:cubicBezTo>
                  <a:cubicBezTo>
                    <a:pt x="126465" y="60523"/>
                    <a:pt x="59619" y="127368"/>
                    <a:pt x="59619" y="208667"/>
                  </a:cubicBezTo>
                  <a:cubicBezTo>
                    <a:pt x="59619" y="220411"/>
                    <a:pt x="61426" y="231250"/>
                    <a:pt x="63233" y="242090"/>
                  </a:cubicBezTo>
                  <a:cubicBezTo>
                    <a:pt x="27100" y="252930"/>
                    <a:pt x="0" y="287256"/>
                    <a:pt x="0" y="327002"/>
                  </a:cubicBezTo>
                  <a:cubicBezTo>
                    <a:pt x="0" y="375782"/>
                    <a:pt x="39746" y="415528"/>
                    <a:pt x="88525" y="415528"/>
                  </a:cubicBezTo>
                  <a:lnTo>
                    <a:pt x="196021" y="415528"/>
                  </a:lnTo>
                  <a:cubicBezTo>
                    <a:pt x="193310" y="429981"/>
                    <a:pt x="192407" y="445337"/>
                    <a:pt x="192407" y="459791"/>
                  </a:cubicBezTo>
                  <a:cubicBezTo>
                    <a:pt x="192407" y="492310"/>
                    <a:pt x="198731" y="518507"/>
                    <a:pt x="207764" y="541993"/>
                  </a:cubicBezTo>
                  <a:lnTo>
                    <a:pt x="75879" y="673878"/>
                  </a:lnTo>
                  <a:lnTo>
                    <a:pt x="2710" y="865382"/>
                  </a:lnTo>
                  <a:cubicBezTo>
                    <a:pt x="903" y="869898"/>
                    <a:pt x="0" y="874415"/>
                    <a:pt x="0" y="879835"/>
                  </a:cubicBezTo>
                  <a:cubicBezTo>
                    <a:pt x="0" y="901515"/>
                    <a:pt x="18066" y="919581"/>
                    <a:pt x="39746" y="919581"/>
                  </a:cubicBezTo>
                  <a:cubicBezTo>
                    <a:pt x="44262" y="919581"/>
                    <a:pt x="49683" y="918678"/>
                    <a:pt x="54199" y="916871"/>
                  </a:cubicBezTo>
                  <a:lnTo>
                    <a:pt x="245704" y="843702"/>
                  </a:lnTo>
                  <a:lnTo>
                    <a:pt x="342359" y="747047"/>
                  </a:lnTo>
                  <a:cubicBezTo>
                    <a:pt x="341455" y="750660"/>
                    <a:pt x="341455" y="753370"/>
                    <a:pt x="341455" y="756983"/>
                  </a:cubicBezTo>
                  <a:cubicBezTo>
                    <a:pt x="341455" y="768726"/>
                    <a:pt x="345972" y="778663"/>
                    <a:pt x="353198" y="786793"/>
                  </a:cubicBezTo>
                  <a:cubicBezTo>
                    <a:pt x="345972" y="794923"/>
                    <a:pt x="341455" y="804859"/>
                    <a:pt x="341455" y="816603"/>
                  </a:cubicBezTo>
                  <a:cubicBezTo>
                    <a:pt x="341455" y="837379"/>
                    <a:pt x="355908" y="854542"/>
                    <a:pt x="374878" y="859059"/>
                  </a:cubicBezTo>
                  <a:cubicBezTo>
                    <a:pt x="387525" y="895191"/>
                    <a:pt x="420948" y="919581"/>
                    <a:pt x="460694" y="919581"/>
                  </a:cubicBezTo>
                  <a:cubicBezTo>
                    <a:pt x="500440" y="919581"/>
                    <a:pt x="533863" y="895191"/>
                    <a:pt x="546510" y="859059"/>
                  </a:cubicBezTo>
                  <a:cubicBezTo>
                    <a:pt x="565479" y="853639"/>
                    <a:pt x="579933" y="836475"/>
                    <a:pt x="579933" y="816603"/>
                  </a:cubicBezTo>
                  <a:cubicBezTo>
                    <a:pt x="579933" y="815699"/>
                    <a:pt x="579933" y="814796"/>
                    <a:pt x="579933" y="812989"/>
                  </a:cubicBezTo>
                  <a:lnTo>
                    <a:pt x="597999" y="831056"/>
                  </a:lnTo>
                  <a:lnTo>
                    <a:pt x="619678" y="809376"/>
                  </a:lnTo>
                  <a:cubicBezTo>
                    <a:pt x="627808" y="801246"/>
                    <a:pt x="640455" y="798536"/>
                    <a:pt x="651295" y="803956"/>
                  </a:cubicBezTo>
                  <a:cubicBezTo>
                    <a:pt x="662135" y="808473"/>
                    <a:pt x="668458" y="818409"/>
                    <a:pt x="668458" y="830153"/>
                  </a:cubicBezTo>
                  <a:lnTo>
                    <a:pt x="668458" y="860865"/>
                  </a:lnTo>
                  <a:lnTo>
                    <a:pt x="756983" y="860865"/>
                  </a:lnTo>
                  <a:lnTo>
                    <a:pt x="756983" y="831056"/>
                  </a:lnTo>
                  <a:cubicBezTo>
                    <a:pt x="756983" y="819313"/>
                    <a:pt x="764210" y="809376"/>
                    <a:pt x="775050" y="804859"/>
                  </a:cubicBezTo>
                  <a:cubicBezTo>
                    <a:pt x="785890" y="800343"/>
                    <a:pt x="797633" y="803053"/>
                    <a:pt x="805763" y="811183"/>
                  </a:cubicBezTo>
                  <a:lnTo>
                    <a:pt x="827442" y="832863"/>
                  </a:lnTo>
                  <a:lnTo>
                    <a:pt x="890675" y="769630"/>
                  </a:lnTo>
                  <a:lnTo>
                    <a:pt x="868995" y="747950"/>
                  </a:lnTo>
                  <a:cubicBezTo>
                    <a:pt x="860865" y="739821"/>
                    <a:pt x="858155" y="727174"/>
                    <a:pt x="863575" y="716334"/>
                  </a:cubicBezTo>
                  <a:cubicBezTo>
                    <a:pt x="868092" y="705494"/>
                    <a:pt x="878029" y="699171"/>
                    <a:pt x="889772" y="699171"/>
                  </a:cubicBezTo>
                  <a:lnTo>
                    <a:pt x="920484" y="699171"/>
                  </a:lnTo>
                  <a:lnTo>
                    <a:pt x="920484" y="610645"/>
                  </a:lnTo>
                  <a:lnTo>
                    <a:pt x="889772" y="610645"/>
                  </a:lnTo>
                  <a:cubicBezTo>
                    <a:pt x="877125" y="608839"/>
                    <a:pt x="866285" y="602516"/>
                    <a:pt x="861768" y="590772"/>
                  </a:cubicBezTo>
                  <a:lnTo>
                    <a:pt x="861768" y="590772"/>
                  </a:lnTo>
                  <a:close/>
                  <a:moveTo>
                    <a:pt x="639552" y="635035"/>
                  </a:moveTo>
                  <a:cubicBezTo>
                    <a:pt x="655811" y="619678"/>
                    <a:pt x="672071" y="603419"/>
                    <a:pt x="685621" y="584449"/>
                  </a:cubicBezTo>
                  <a:cubicBezTo>
                    <a:pt x="693751" y="581739"/>
                    <a:pt x="701881" y="579933"/>
                    <a:pt x="710914" y="579933"/>
                  </a:cubicBezTo>
                  <a:cubicBezTo>
                    <a:pt x="751564" y="579933"/>
                    <a:pt x="784986" y="613356"/>
                    <a:pt x="784986" y="654005"/>
                  </a:cubicBezTo>
                  <a:cubicBezTo>
                    <a:pt x="784986" y="694654"/>
                    <a:pt x="751564" y="728077"/>
                    <a:pt x="710914" y="728077"/>
                  </a:cubicBezTo>
                  <a:cubicBezTo>
                    <a:pt x="670265" y="728077"/>
                    <a:pt x="636842" y="694654"/>
                    <a:pt x="636842" y="654005"/>
                  </a:cubicBezTo>
                  <a:cubicBezTo>
                    <a:pt x="636842" y="646778"/>
                    <a:pt x="637745" y="640455"/>
                    <a:pt x="639552" y="635035"/>
                  </a:cubicBezTo>
                  <a:lnTo>
                    <a:pt x="639552" y="635035"/>
                  </a:lnTo>
                  <a:close/>
                  <a:moveTo>
                    <a:pt x="657618" y="283643"/>
                  </a:moveTo>
                  <a:lnTo>
                    <a:pt x="726270" y="214990"/>
                  </a:lnTo>
                  <a:lnTo>
                    <a:pt x="779566" y="268287"/>
                  </a:lnTo>
                  <a:lnTo>
                    <a:pt x="700074" y="347779"/>
                  </a:lnTo>
                  <a:cubicBezTo>
                    <a:pt x="689234" y="324293"/>
                    <a:pt x="674781" y="302613"/>
                    <a:pt x="657618" y="283643"/>
                  </a:cubicBezTo>
                  <a:close/>
                  <a:moveTo>
                    <a:pt x="672975" y="120142"/>
                  </a:moveTo>
                  <a:lnTo>
                    <a:pt x="696461" y="96656"/>
                  </a:lnTo>
                  <a:lnTo>
                    <a:pt x="823829" y="224024"/>
                  </a:lnTo>
                  <a:lnTo>
                    <a:pt x="800343" y="247510"/>
                  </a:lnTo>
                  <a:lnTo>
                    <a:pt x="672975" y="120142"/>
                  </a:lnTo>
                  <a:close/>
                  <a:moveTo>
                    <a:pt x="799440" y="30713"/>
                  </a:moveTo>
                  <a:cubicBezTo>
                    <a:pt x="849122" y="30713"/>
                    <a:pt x="889772" y="71363"/>
                    <a:pt x="889772" y="121045"/>
                  </a:cubicBezTo>
                  <a:cubicBezTo>
                    <a:pt x="889772" y="145435"/>
                    <a:pt x="880738" y="168018"/>
                    <a:pt x="863575" y="184278"/>
                  </a:cubicBezTo>
                  <a:lnTo>
                    <a:pt x="845509" y="202344"/>
                  </a:lnTo>
                  <a:lnTo>
                    <a:pt x="718141" y="74976"/>
                  </a:lnTo>
                  <a:lnTo>
                    <a:pt x="736207" y="56909"/>
                  </a:lnTo>
                  <a:cubicBezTo>
                    <a:pt x="752467" y="40649"/>
                    <a:pt x="775050" y="30713"/>
                    <a:pt x="799440" y="30713"/>
                  </a:cubicBezTo>
                  <a:lnTo>
                    <a:pt x="799440" y="30713"/>
                  </a:lnTo>
                  <a:close/>
                  <a:moveTo>
                    <a:pt x="652198" y="140918"/>
                  </a:moveTo>
                  <a:lnTo>
                    <a:pt x="705494" y="194214"/>
                  </a:lnTo>
                  <a:lnTo>
                    <a:pt x="636842" y="262866"/>
                  </a:lnTo>
                  <a:cubicBezTo>
                    <a:pt x="617872" y="245704"/>
                    <a:pt x="596192" y="231250"/>
                    <a:pt x="572706" y="220411"/>
                  </a:cubicBezTo>
                  <a:lnTo>
                    <a:pt x="652198" y="140918"/>
                  </a:lnTo>
                  <a:close/>
                  <a:moveTo>
                    <a:pt x="696461" y="460694"/>
                  </a:moveTo>
                  <a:cubicBezTo>
                    <a:pt x="696461" y="537476"/>
                    <a:pt x="657618" y="575416"/>
                    <a:pt x="616065" y="616065"/>
                  </a:cubicBezTo>
                  <a:cubicBezTo>
                    <a:pt x="588062" y="644068"/>
                    <a:pt x="558253" y="672071"/>
                    <a:pt x="541993" y="713624"/>
                  </a:cubicBezTo>
                  <a:cubicBezTo>
                    <a:pt x="539283" y="712721"/>
                    <a:pt x="536573" y="712721"/>
                    <a:pt x="532960" y="712721"/>
                  </a:cubicBezTo>
                  <a:lnTo>
                    <a:pt x="473340" y="712721"/>
                  </a:lnTo>
                  <a:lnTo>
                    <a:pt x="473340" y="638648"/>
                  </a:lnTo>
                  <a:cubicBezTo>
                    <a:pt x="473340" y="614259"/>
                    <a:pt x="453467" y="594385"/>
                    <a:pt x="429078" y="594385"/>
                  </a:cubicBezTo>
                  <a:lnTo>
                    <a:pt x="399268" y="594385"/>
                  </a:lnTo>
                  <a:cubicBezTo>
                    <a:pt x="391138" y="594385"/>
                    <a:pt x="384815" y="588062"/>
                    <a:pt x="384815" y="579933"/>
                  </a:cubicBezTo>
                  <a:cubicBezTo>
                    <a:pt x="384815" y="571802"/>
                    <a:pt x="391138" y="565479"/>
                    <a:pt x="399268" y="565479"/>
                  </a:cubicBezTo>
                  <a:lnTo>
                    <a:pt x="547413" y="565479"/>
                  </a:lnTo>
                  <a:cubicBezTo>
                    <a:pt x="571802" y="565479"/>
                    <a:pt x="591676" y="545606"/>
                    <a:pt x="591676" y="521217"/>
                  </a:cubicBezTo>
                  <a:cubicBezTo>
                    <a:pt x="591676" y="496827"/>
                    <a:pt x="571802" y="476954"/>
                    <a:pt x="547413" y="476954"/>
                  </a:cubicBezTo>
                  <a:lnTo>
                    <a:pt x="429078" y="476954"/>
                  </a:lnTo>
                  <a:cubicBezTo>
                    <a:pt x="420948" y="476954"/>
                    <a:pt x="414624" y="470630"/>
                    <a:pt x="414624" y="462501"/>
                  </a:cubicBezTo>
                  <a:lnTo>
                    <a:pt x="414624" y="418238"/>
                  </a:lnTo>
                  <a:lnTo>
                    <a:pt x="488697" y="418238"/>
                  </a:lnTo>
                  <a:cubicBezTo>
                    <a:pt x="529346" y="418238"/>
                    <a:pt x="562769" y="384815"/>
                    <a:pt x="562769" y="344165"/>
                  </a:cubicBezTo>
                  <a:cubicBezTo>
                    <a:pt x="562769" y="303516"/>
                    <a:pt x="529346" y="270093"/>
                    <a:pt x="488697" y="270093"/>
                  </a:cubicBezTo>
                  <a:cubicBezTo>
                    <a:pt x="488697" y="270093"/>
                    <a:pt x="487794" y="270093"/>
                    <a:pt x="487794" y="270093"/>
                  </a:cubicBezTo>
                  <a:cubicBezTo>
                    <a:pt x="488697" y="265577"/>
                    <a:pt x="488697" y="260156"/>
                    <a:pt x="488697" y="254737"/>
                  </a:cubicBezTo>
                  <a:cubicBezTo>
                    <a:pt x="488697" y="244800"/>
                    <a:pt x="487794" y="235767"/>
                    <a:pt x="485084" y="226733"/>
                  </a:cubicBezTo>
                  <a:cubicBezTo>
                    <a:pt x="603419" y="238477"/>
                    <a:pt x="696461" y="339649"/>
                    <a:pt x="696461" y="460694"/>
                  </a:cubicBezTo>
                  <a:lnTo>
                    <a:pt x="696461" y="460694"/>
                  </a:lnTo>
                  <a:close/>
                  <a:moveTo>
                    <a:pt x="370362" y="756983"/>
                  </a:moveTo>
                  <a:cubicBezTo>
                    <a:pt x="370362" y="748854"/>
                    <a:pt x="376685" y="742530"/>
                    <a:pt x="384815" y="742530"/>
                  </a:cubicBezTo>
                  <a:lnTo>
                    <a:pt x="532960" y="742530"/>
                  </a:lnTo>
                  <a:cubicBezTo>
                    <a:pt x="541089" y="742530"/>
                    <a:pt x="547413" y="748854"/>
                    <a:pt x="547413" y="756983"/>
                  </a:cubicBezTo>
                  <a:cubicBezTo>
                    <a:pt x="547413" y="765113"/>
                    <a:pt x="541089" y="771437"/>
                    <a:pt x="532960" y="771437"/>
                  </a:cubicBezTo>
                  <a:lnTo>
                    <a:pt x="384815" y="771437"/>
                  </a:lnTo>
                  <a:cubicBezTo>
                    <a:pt x="376685" y="772340"/>
                    <a:pt x="370362" y="766017"/>
                    <a:pt x="370362" y="756983"/>
                  </a:cubicBezTo>
                  <a:close/>
                  <a:moveTo>
                    <a:pt x="184277" y="756983"/>
                  </a:moveTo>
                  <a:lnTo>
                    <a:pt x="293579" y="647682"/>
                  </a:lnTo>
                  <a:cubicBezTo>
                    <a:pt x="311646" y="665748"/>
                    <a:pt x="328809" y="683814"/>
                    <a:pt x="341455" y="706398"/>
                  </a:cubicBezTo>
                  <a:lnTo>
                    <a:pt x="237573" y="810279"/>
                  </a:lnTo>
                  <a:lnTo>
                    <a:pt x="184277" y="756983"/>
                  </a:lnTo>
                  <a:close/>
                  <a:moveTo>
                    <a:pt x="29809" y="327906"/>
                  </a:moveTo>
                  <a:cubicBezTo>
                    <a:pt x="29809" y="295386"/>
                    <a:pt x="56006" y="268287"/>
                    <a:pt x="89428" y="268287"/>
                  </a:cubicBezTo>
                  <a:cubicBezTo>
                    <a:pt x="121948" y="268287"/>
                    <a:pt x="149048" y="294483"/>
                    <a:pt x="149048" y="327906"/>
                  </a:cubicBezTo>
                  <a:lnTo>
                    <a:pt x="178858" y="327906"/>
                  </a:lnTo>
                  <a:cubicBezTo>
                    <a:pt x="178858" y="280030"/>
                    <a:pt x="140918" y="241187"/>
                    <a:pt x="93945" y="239380"/>
                  </a:cubicBezTo>
                  <a:cubicBezTo>
                    <a:pt x="91235" y="229444"/>
                    <a:pt x="90332" y="219507"/>
                    <a:pt x="90332" y="209571"/>
                  </a:cubicBezTo>
                  <a:cubicBezTo>
                    <a:pt x="90332" y="144531"/>
                    <a:pt x="143628" y="91235"/>
                    <a:pt x="208667" y="91235"/>
                  </a:cubicBezTo>
                  <a:cubicBezTo>
                    <a:pt x="252026" y="91235"/>
                    <a:pt x="290870" y="114722"/>
                    <a:pt x="311646" y="151758"/>
                  </a:cubicBezTo>
                  <a:cubicBezTo>
                    <a:pt x="280030" y="170728"/>
                    <a:pt x="257447" y="203247"/>
                    <a:pt x="253833" y="241187"/>
                  </a:cubicBezTo>
                  <a:cubicBezTo>
                    <a:pt x="227637" y="247510"/>
                    <a:pt x="208667" y="270996"/>
                    <a:pt x="208667" y="298999"/>
                  </a:cubicBezTo>
                  <a:lnTo>
                    <a:pt x="238477" y="298999"/>
                  </a:lnTo>
                  <a:cubicBezTo>
                    <a:pt x="238477" y="282740"/>
                    <a:pt x="252026" y="269190"/>
                    <a:pt x="268287" y="269190"/>
                  </a:cubicBezTo>
                  <a:cubicBezTo>
                    <a:pt x="284546" y="269190"/>
                    <a:pt x="298096" y="282740"/>
                    <a:pt x="298096" y="298999"/>
                  </a:cubicBezTo>
                  <a:lnTo>
                    <a:pt x="327906" y="298999"/>
                  </a:lnTo>
                  <a:cubicBezTo>
                    <a:pt x="327906" y="271900"/>
                    <a:pt x="309839" y="249317"/>
                    <a:pt x="284546" y="242090"/>
                  </a:cubicBezTo>
                  <a:cubicBezTo>
                    <a:pt x="290870" y="198731"/>
                    <a:pt x="327906" y="165308"/>
                    <a:pt x="372169" y="165308"/>
                  </a:cubicBezTo>
                  <a:cubicBezTo>
                    <a:pt x="420948" y="165308"/>
                    <a:pt x="460694" y="205054"/>
                    <a:pt x="460694" y="253833"/>
                  </a:cubicBezTo>
                  <a:cubicBezTo>
                    <a:pt x="460694" y="261963"/>
                    <a:pt x="459790" y="269190"/>
                    <a:pt x="457080" y="276416"/>
                  </a:cubicBezTo>
                  <a:cubicBezTo>
                    <a:pt x="432691" y="288160"/>
                    <a:pt x="415528" y="313453"/>
                    <a:pt x="415528" y="342359"/>
                  </a:cubicBezTo>
                  <a:lnTo>
                    <a:pt x="445337" y="342359"/>
                  </a:lnTo>
                  <a:cubicBezTo>
                    <a:pt x="445337" y="317969"/>
                    <a:pt x="465211" y="298096"/>
                    <a:pt x="489600" y="298096"/>
                  </a:cubicBezTo>
                  <a:cubicBezTo>
                    <a:pt x="513990" y="298096"/>
                    <a:pt x="533863" y="317969"/>
                    <a:pt x="533863" y="342359"/>
                  </a:cubicBezTo>
                  <a:cubicBezTo>
                    <a:pt x="533863" y="366748"/>
                    <a:pt x="513990" y="386621"/>
                    <a:pt x="489600" y="386621"/>
                  </a:cubicBezTo>
                  <a:lnTo>
                    <a:pt x="88525" y="386621"/>
                  </a:lnTo>
                  <a:cubicBezTo>
                    <a:pt x="56006" y="386621"/>
                    <a:pt x="29809" y="360425"/>
                    <a:pt x="29809" y="327906"/>
                  </a:cubicBezTo>
                  <a:close/>
                  <a:moveTo>
                    <a:pt x="384815" y="416431"/>
                  </a:moveTo>
                  <a:lnTo>
                    <a:pt x="384815" y="460694"/>
                  </a:lnTo>
                  <a:cubicBezTo>
                    <a:pt x="384815" y="485084"/>
                    <a:pt x="404688" y="504957"/>
                    <a:pt x="429078" y="504957"/>
                  </a:cubicBezTo>
                  <a:lnTo>
                    <a:pt x="547413" y="504957"/>
                  </a:lnTo>
                  <a:cubicBezTo>
                    <a:pt x="555543" y="504957"/>
                    <a:pt x="561866" y="511280"/>
                    <a:pt x="561866" y="519410"/>
                  </a:cubicBezTo>
                  <a:cubicBezTo>
                    <a:pt x="561866" y="527540"/>
                    <a:pt x="555543" y="533863"/>
                    <a:pt x="547413" y="533863"/>
                  </a:cubicBezTo>
                  <a:lnTo>
                    <a:pt x="399268" y="533863"/>
                  </a:lnTo>
                  <a:cubicBezTo>
                    <a:pt x="374878" y="533863"/>
                    <a:pt x="355005" y="553736"/>
                    <a:pt x="355005" y="578126"/>
                  </a:cubicBezTo>
                  <a:cubicBezTo>
                    <a:pt x="355005" y="602516"/>
                    <a:pt x="374878" y="622389"/>
                    <a:pt x="399268" y="622389"/>
                  </a:cubicBezTo>
                  <a:lnTo>
                    <a:pt x="429078" y="622389"/>
                  </a:lnTo>
                  <a:cubicBezTo>
                    <a:pt x="437207" y="622389"/>
                    <a:pt x="443531" y="628712"/>
                    <a:pt x="443531" y="636842"/>
                  </a:cubicBezTo>
                  <a:lnTo>
                    <a:pt x="443531" y="710914"/>
                  </a:lnTo>
                  <a:lnTo>
                    <a:pt x="383912" y="710914"/>
                  </a:lnTo>
                  <a:cubicBezTo>
                    <a:pt x="381202" y="710914"/>
                    <a:pt x="377588" y="710914"/>
                    <a:pt x="374878" y="711817"/>
                  </a:cubicBezTo>
                  <a:cubicBezTo>
                    <a:pt x="357715" y="670265"/>
                    <a:pt x="328809" y="641358"/>
                    <a:pt x="300806" y="614259"/>
                  </a:cubicBezTo>
                  <a:cubicBezTo>
                    <a:pt x="259253" y="574512"/>
                    <a:pt x="220410" y="536573"/>
                    <a:pt x="220410" y="458887"/>
                  </a:cubicBezTo>
                  <a:cubicBezTo>
                    <a:pt x="220410" y="443531"/>
                    <a:pt x="222217" y="429078"/>
                    <a:pt x="224927" y="414625"/>
                  </a:cubicBezTo>
                  <a:lnTo>
                    <a:pt x="384815" y="414625"/>
                  </a:lnTo>
                  <a:close/>
                  <a:moveTo>
                    <a:pt x="271900" y="627808"/>
                  </a:moveTo>
                  <a:lnTo>
                    <a:pt x="163501" y="736207"/>
                  </a:lnTo>
                  <a:lnTo>
                    <a:pt x="110205" y="682911"/>
                  </a:lnTo>
                  <a:lnTo>
                    <a:pt x="223121" y="569996"/>
                  </a:lnTo>
                  <a:cubicBezTo>
                    <a:pt x="236670" y="591676"/>
                    <a:pt x="253833" y="610645"/>
                    <a:pt x="271900" y="627808"/>
                  </a:cubicBezTo>
                  <a:lnTo>
                    <a:pt x="271900" y="627808"/>
                  </a:lnTo>
                  <a:close/>
                  <a:moveTo>
                    <a:pt x="94849" y="710010"/>
                  </a:moveTo>
                  <a:lnTo>
                    <a:pt x="210474" y="825636"/>
                  </a:lnTo>
                  <a:lnTo>
                    <a:pt x="112012" y="863575"/>
                  </a:lnTo>
                  <a:lnTo>
                    <a:pt x="56909" y="808473"/>
                  </a:lnTo>
                  <a:lnTo>
                    <a:pt x="94849" y="710010"/>
                  </a:lnTo>
                  <a:close/>
                  <a:moveTo>
                    <a:pt x="43359" y="889772"/>
                  </a:moveTo>
                  <a:cubicBezTo>
                    <a:pt x="37036" y="892482"/>
                    <a:pt x="29809" y="887062"/>
                    <a:pt x="29809" y="879835"/>
                  </a:cubicBezTo>
                  <a:cubicBezTo>
                    <a:pt x="29809" y="878932"/>
                    <a:pt x="29809" y="877125"/>
                    <a:pt x="30713" y="876222"/>
                  </a:cubicBezTo>
                  <a:lnTo>
                    <a:pt x="45166" y="837379"/>
                  </a:lnTo>
                  <a:lnTo>
                    <a:pt x="82202" y="874415"/>
                  </a:lnTo>
                  <a:lnTo>
                    <a:pt x="43359" y="889772"/>
                  </a:lnTo>
                  <a:close/>
                  <a:moveTo>
                    <a:pt x="458887" y="890675"/>
                  </a:moveTo>
                  <a:cubicBezTo>
                    <a:pt x="437207" y="890675"/>
                    <a:pt x="417335" y="878932"/>
                    <a:pt x="406495" y="860865"/>
                  </a:cubicBezTo>
                  <a:lnTo>
                    <a:pt x="511280" y="860865"/>
                  </a:lnTo>
                  <a:cubicBezTo>
                    <a:pt x="500440" y="878932"/>
                    <a:pt x="481470" y="890675"/>
                    <a:pt x="458887" y="890675"/>
                  </a:cubicBezTo>
                  <a:lnTo>
                    <a:pt x="458887" y="890675"/>
                  </a:lnTo>
                  <a:close/>
                  <a:moveTo>
                    <a:pt x="533863" y="831056"/>
                  </a:moveTo>
                  <a:lnTo>
                    <a:pt x="385718" y="831056"/>
                  </a:lnTo>
                  <a:cubicBezTo>
                    <a:pt x="377588" y="831056"/>
                    <a:pt x="371265" y="824732"/>
                    <a:pt x="371265" y="816603"/>
                  </a:cubicBezTo>
                  <a:cubicBezTo>
                    <a:pt x="371265" y="808473"/>
                    <a:pt x="377588" y="802149"/>
                    <a:pt x="385718" y="802149"/>
                  </a:cubicBezTo>
                  <a:lnTo>
                    <a:pt x="533863" y="802149"/>
                  </a:lnTo>
                  <a:cubicBezTo>
                    <a:pt x="541993" y="802149"/>
                    <a:pt x="548316" y="808473"/>
                    <a:pt x="548316" y="816603"/>
                  </a:cubicBezTo>
                  <a:cubicBezTo>
                    <a:pt x="548316" y="824732"/>
                    <a:pt x="541993" y="831056"/>
                    <a:pt x="533863" y="831056"/>
                  </a:cubicBezTo>
                  <a:close/>
                  <a:moveTo>
                    <a:pt x="888868" y="668458"/>
                  </a:moveTo>
                  <a:lnTo>
                    <a:pt x="888868" y="668458"/>
                  </a:lnTo>
                  <a:cubicBezTo>
                    <a:pt x="864479" y="668458"/>
                    <a:pt x="843702" y="682911"/>
                    <a:pt x="834669" y="704591"/>
                  </a:cubicBezTo>
                  <a:cubicBezTo>
                    <a:pt x="825636" y="726271"/>
                    <a:pt x="830152" y="751564"/>
                    <a:pt x="847315" y="767823"/>
                  </a:cubicBezTo>
                  <a:lnTo>
                    <a:pt x="848219" y="768726"/>
                  </a:lnTo>
                  <a:lnTo>
                    <a:pt x="827442" y="789503"/>
                  </a:lnTo>
                  <a:lnTo>
                    <a:pt x="826539" y="788600"/>
                  </a:lnTo>
                  <a:cubicBezTo>
                    <a:pt x="809376" y="771437"/>
                    <a:pt x="784986" y="766920"/>
                    <a:pt x="762403" y="775953"/>
                  </a:cubicBezTo>
                  <a:cubicBezTo>
                    <a:pt x="740724" y="784987"/>
                    <a:pt x="726270" y="805763"/>
                    <a:pt x="726270" y="829249"/>
                  </a:cubicBezTo>
                  <a:lnTo>
                    <a:pt x="726270" y="830153"/>
                  </a:lnTo>
                  <a:lnTo>
                    <a:pt x="696461" y="830153"/>
                  </a:lnTo>
                  <a:lnTo>
                    <a:pt x="696461" y="831056"/>
                  </a:lnTo>
                  <a:cubicBezTo>
                    <a:pt x="696461" y="807570"/>
                    <a:pt x="682008" y="786793"/>
                    <a:pt x="660328" y="776856"/>
                  </a:cubicBezTo>
                  <a:cubicBezTo>
                    <a:pt x="638648" y="767823"/>
                    <a:pt x="613355" y="772340"/>
                    <a:pt x="597095" y="789503"/>
                  </a:cubicBezTo>
                  <a:lnTo>
                    <a:pt x="596192" y="790406"/>
                  </a:lnTo>
                  <a:lnTo>
                    <a:pt x="576319" y="770533"/>
                  </a:lnTo>
                  <a:cubicBezTo>
                    <a:pt x="577222" y="766920"/>
                    <a:pt x="578126" y="762404"/>
                    <a:pt x="578126" y="757887"/>
                  </a:cubicBezTo>
                  <a:cubicBezTo>
                    <a:pt x="578126" y="747047"/>
                    <a:pt x="574512" y="738014"/>
                    <a:pt x="568189" y="729884"/>
                  </a:cubicBezTo>
                  <a:cubicBezTo>
                    <a:pt x="577222" y="704591"/>
                    <a:pt x="591676" y="684718"/>
                    <a:pt x="608838" y="666651"/>
                  </a:cubicBezTo>
                  <a:cubicBezTo>
                    <a:pt x="615162" y="718141"/>
                    <a:pt x="658521" y="757887"/>
                    <a:pt x="711817" y="757887"/>
                  </a:cubicBezTo>
                  <a:cubicBezTo>
                    <a:pt x="768726" y="757887"/>
                    <a:pt x="815699" y="710914"/>
                    <a:pt x="815699" y="654005"/>
                  </a:cubicBezTo>
                  <a:cubicBezTo>
                    <a:pt x="815699" y="597095"/>
                    <a:pt x="768726" y="550123"/>
                    <a:pt x="711817" y="550123"/>
                  </a:cubicBezTo>
                  <a:cubicBezTo>
                    <a:pt x="710010" y="550123"/>
                    <a:pt x="709107" y="550123"/>
                    <a:pt x="707301" y="550123"/>
                  </a:cubicBezTo>
                  <a:cubicBezTo>
                    <a:pt x="717237" y="529346"/>
                    <a:pt x="724464" y="504957"/>
                    <a:pt x="726270" y="476051"/>
                  </a:cubicBezTo>
                  <a:lnTo>
                    <a:pt x="727174" y="476051"/>
                  </a:lnTo>
                  <a:lnTo>
                    <a:pt x="727174" y="476954"/>
                  </a:lnTo>
                  <a:cubicBezTo>
                    <a:pt x="727174" y="500440"/>
                    <a:pt x="741627" y="521217"/>
                    <a:pt x="763307" y="531153"/>
                  </a:cubicBezTo>
                  <a:cubicBezTo>
                    <a:pt x="784986" y="540186"/>
                    <a:pt x="810279" y="535670"/>
                    <a:pt x="826539" y="518507"/>
                  </a:cubicBezTo>
                  <a:lnTo>
                    <a:pt x="827442" y="517603"/>
                  </a:lnTo>
                  <a:lnTo>
                    <a:pt x="848219" y="538379"/>
                  </a:lnTo>
                  <a:lnTo>
                    <a:pt x="847315" y="539283"/>
                  </a:lnTo>
                  <a:cubicBezTo>
                    <a:pt x="831056" y="555543"/>
                    <a:pt x="825636" y="580836"/>
                    <a:pt x="834669" y="603419"/>
                  </a:cubicBezTo>
                  <a:cubicBezTo>
                    <a:pt x="843702" y="625099"/>
                    <a:pt x="864479" y="639552"/>
                    <a:pt x="887965" y="639552"/>
                  </a:cubicBezTo>
                  <a:lnTo>
                    <a:pt x="888868" y="639552"/>
                  </a:lnTo>
                  <a:lnTo>
                    <a:pt x="888868" y="668458"/>
                  </a:lnTo>
                  <a:close/>
                </a:path>
              </a:pathLst>
            </a:custGeom>
            <a:grpFill/>
            <a:ln w="9028" cap="flat">
              <a:noFill/>
              <a:prstDash val="solid"/>
              <a:miter/>
            </a:ln>
          </p:spPr>
          <p:txBody>
            <a:bodyPr rtlCol="0" anchor="ctr"/>
            <a:lstStyle/>
            <a:p>
              <a:endParaRPr lang="en-US">
                <a:latin typeface="Calibri" panose="020F0502020204030204" pitchFamily="34" charset="0"/>
                <a:cs typeface="Calibri" panose="020F0502020204030204" pitchFamily="34" charset="0"/>
              </a:endParaRPr>
            </a:p>
          </p:txBody>
        </p:sp>
      </p:grpSp>
      <p:grpSp>
        <p:nvGrpSpPr>
          <p:cNvPr id="142" name="Graphic 18">
            <a:extLst>
              <a:ext uri="{FF2B5EF4-FFF2-40B4-BE49-F238E27FC236}">
                <a16:creationId xmlns:a16="http://schemas.microsoft.com/office/drawing/2014/main" id="{E6718E0A-B0B6-70F3-6C12-2E052CC2A268}"/>
              </a:ext>
            </a:extLst>
          </p:cNvPr>
          <p:cNvGrpSpPr/>
          <p:nvPr/>
        </p:nvGrpSpPr>
        <p:grpSpPr>
          <a:xfrm rot="10034529" flipV="1">
            <a:off x="5135582" y="4644172"/>
            <a:ext cx="2462203" cy="2504809"/>
            <a:chOff x="3309377" y="3322640"/>
            <a:chExt cx="1998560" cy="2033143"/>
          </a:xfrm>
        </p:grpSpPr>
        <p:sp>
          <p:nvSpPr>
            <p:cNvPr id="143" name="Freeform 194">
              <a:extLst>
                <a:ext uri="{FF2B5EF4-FFF2-40B4-BE49-F238E27FC236}">
                  <a16:creationId xmlns:a16="http://schemas.microsoft.com/office/drawing/2014/main" id="{7567A7C2-7F80-3C63-E6F0-7C0ECF062BC1}"/>
                </a:ext>
              </a:extLst>
            </p:cNvPr>
            <p:cNvSpPr/>
            <p:nvPr/>
          </p:nvSpPr>
          <p:spPr>
            <a:xfrm>
              <a:off x="3310275" y="3322640"/>
              <a:ext cx="1997662" cy="2033143"/>
            </a:xfrm>
            <a:custGeom>
              <a:avLst/>
              <a:gdLst>
                <a:gd name="connsiteX0" fmla="*/ 0 w 1997662"/>
                <a:gd name="connsiteY0" fmla="*/ 2033144 h 2033143"/>
                <a:gd name="connsiteX1" fmla="*/ 0 w 1997662"/>
                <a:gd name="connsiteY1" fmla="*/ 2002611 h 2033143"/>
                <a:gd name="connsiteX2" fmla="*/ 50278 w 1997662"/>
                <a:gd name="connsiteY2" fmla="*/ 1550901 h 2033143"/>
                <a:gd name="connsiteX3" fmla="*/ 562935 w 1997662"/>
                <a:gd name="connsiteY3" fmla="*/ 608866 h 2033143"/>
                <a:gd name="connsiteX4" fmla="*/ 1485898 w 1997662"/>
                <a:gd name="connsiteY4" fmla="*/ 66454 h 2033143"/>
                <a:gd name="connsiteX5" fmla="*/ 1993169 w 1997662"/>
                <a:gd name="connsiteY5" fmla="*/ 0 h 2033143"/>
                <a:gd name="connsiteX6" fmla="*/ 1997658 w 1997662"/>
                <a:gd name="connsiteY6" fmla="*/ 0 h 2033143"/>
                <a:gd name="connsiteX7" fmla="*/ 1997658 w 1997662"/>
                <a:gd name="connsiteY7" fmla="*/ 4490 h 2033143"/>
                <a:gd name="connsiteX8" fmla="*/ 1654689 w 1997662"/>
                <a:gd name="connsiteY8" fmla="*/ 1129724 h 2033143"/>
                <a:gd name="connsiteX9" fmla="*/ 1652893 w 1997662"/>
                <a:gd name="connsiteY9" fmla="*/ 1132418 h 2033143"/>
                <a:gd name="connsiteX10" fmla="*/ 1649302 w 1997662"/>
                <a:gd name="connsiteY10" fmla="*/ 1131520 h 2033143"/>
                <a:gd name="connsiteX11" fmla="*/ 1624163 w 1997662"/>
                <a:gd name="connsiteY11" fmla="*/ 1123438 h 2033143"/>
                <a:gd name="connsiteX12" fmla="*/ 1256953 w 1997662"/>
                <a:gd name="connsiteY12" fmla="*/ 1070454 h 2033143"/>
                <a:gd name="connsiteX13" fmla="*/ 1253362 w 1997662"/>
                <a:gd name="connsiteY13" fmla="*/ 1070454 h 2033143"/>
                <a:gd name="connsiteX14" fmla="*/ 478540 w 1997662"/>
                <a:gd name="connsiteY14" fmla="*/ 1328189 h 2033143"/>
                <a:gd name="connsiteX15" fmla="*/ 15263 w 1997662"/>
                <a:gd name="connsiteY15" fmla="*/ 1979262 h 2033143"/>
                <a:gd name="connsiteX16" fmla="*/ 8080 w 1997662"/>
                <a:gd name="connsiteY16" fmla="*/ 2002611 h 2033143"/>
                <a:gd name="connsiteX17" fmla="*/ 0 w 1997662"/>
                <a:gd name="connsiteY17" fmla="*/ 2033144 h 2033143"/>
                <a:gd name="connsiteX18" fmla="*/ 1988679 w 1997662"/>
                <a:gd name="connsiteY18" fmla="*/ 8980 h 2033143"/>
                <a:gd name="connsiteX19" fmla="*/ 1488592 w 1997662"/>
                <a:gd name="connsiteY19" fmla="*/ 74537 h 2033143"/>
                <a:gd name="connsiteX20" fmla="*/ 569220 w 1997662"/>
                <a:gd name="connsiteY20" fmla="*/ 614254 h 2033143"/>
                <a:gd name="connsiteX21" fmla="*/ 59256 w 1997662"/>
                <a:gd name="connsiteY21" fmla="*/ 1551799 h 2033143"/>
                <a:gd name="connsiteX22" fmla="*/ 8978 w 1997662"/>
                <a:gd name="connsiteY22" fmla="*/ 1972078 h 2033143"/>
                <a:gd name="connsiteX23" fmla="*/ 474051 w 1997662"/>
                <a:gd name="connsiteY23" fmla="*/ 1321005 h 2033143"/>
                <a:gd name="connsiteX24" fmla="*/ 1253362 w 1997662"/>
                <a:gd name="connsiteY24" fmla="*/ 1061474 h 2033143"/>
                <a:gd name="connsiteX25" fmla="*/ 1626857 w 1997662"/>
                <a:gd name="connsiteY25" fmla="*/ 1114458 h 2033143"/>
                <a:gd name="connsiteX26" fmla="*/ 1649302 w 1997662"/>
                <a:gd name="connsiteY26" fmla="*/ 1121642 h 2033143"/>
                <a:gd name="connsiteX27" fmla="*/ 1988679 w 1997662"/>
                <a:gd name="connsiteY27" fmla="*/ 8980 h 203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97662" h="2033143">
                  <a:moveTo>
                    <a:pt x="0" y="2033144"/>
                  </a:moveTo>
                  <a:lnTo>
                    <a:pt x="0" y="2002611"/>
                  </a:lnTo>
                  <a:cubicBezTo>
                    <a:pt x="0" y="1849946"/>
                    <a:pt x="17059" y="1698178"/>
                    <a:pt x="50278" y="1550901"/>
                  </a:cubicBezTo>
                  <a:cubicBezTo>
                    <a:pt x="131082" y="1197076"/>
                    <a:pt x="308851" y="871091"/>
                    <a:pt x="562935" y="608866"/>
                  </a:cubicBezTo>
                  <a:cubicBezTo>
                    <a:pt x="816122" y="346640"/>
                    <a:pt x="1135747" y="159850"/>
                    <a:pt x="1485898" y="66454"/>
                  </a:cubicBezTo>
                  <a:cubicBezTo>
                    <a:pt x="1650200" y="23349"/>
                    <a:pt x="1820786" y="898"/>
                    <a:pt x="1993169" y="0"/>
                  </a:cubicBezTo>
                  <a:lnTo>
                    <a:pt x="1997658" y="0"/>
                  </a:lnTo>
                  <a:lnTo>
                    <a:pt x="1997658" y="4490"/>
                  </a:lnTo>
                  <a:cubicBezTo>
                    <a:pt x="1998555" y="407706"/>
                    <a:pt x="1880042" y="796554"/>
                    <a:pt x="1654689" y="1129724"/>
                  </a:cubicBezTo>
                  <a:lnTo>
                    <a:pt x="1652893" y="1132418"/>
                  </a:lnTo>
                  <a:lnTo>
                    <a:pt x="1649302" y="1131520"/>
                  </a:lnTo>
                  <a:cubicBezTo>
                    <a:pt x="1641222" y="1128826"/>
                    <a:pt x="1632243" y="1126132"/>
                    <a:pt x="1624163" y="1123438"/>
                  </a:cubicBezTo>
                  <a:cubicBezTo>
                    <a:pt x="1505650" y="1088415"/>
                    <a:pt x="1381750" y="1070454"/>
                    <a:pt x="1256953" y="1070454"/>
                  </a:cubicBezTo>
                  <a:cubicBezTo>
                    <a:pt x="1256055" y="1070454"/>
                    <a:pt x="1255157" y="1070454"/>
                    <a:pt x="1253362" y="1070454"/>
                  </a:cubicBezTo>
                  <a:cubicBezTo>
                    <a:pt x="971445" y="1071352"/>
                    <a:pt x="703894" y="1160257"/>
                    <a:pt x="478540" y="1328189"/>
                  </a:cubicBezTo>
                  <a:cubicBezTo>
                    <a:pt x="257675" y="1493427"/>
                    <a:pt x="97863" y="1717935"/>
                    <a:pt x="15263" y="1979262"/>
                  </a:cubicBezTo>
                  <a:cubicBezTo>
                    <a:pt x="12569" y="1987344"/>
                    <a:pt x="10774" y="1994529"/>
                    <a:pt x="8080" y="2002611"/>
                  </a:cubicBezTo>
                  <a:lnTo>
                    <a:pt x="0" y="2033144"/>
                  </a:lnTo>
                  <a:close/>
                  <a:moveTo>
                    <a:pt x="1988679" y="8980"/>
                  </a:moveTo>
                  <a:cubicBezTo>
                    <a:pt x="1818991" y="9878"/>
                    <a:pt x="1650200" y="32329"/>
                    <a:pt x="1488592" y="74537"/>
                  </a:cubicBezTo>
                  <a:cubicBezTo>
                    <a:pt x="1139338" y="167034"/>
                    <a:pt x="821509" y="352927"/>
                    <a:pt x="569220" y="614254"/>
                  </a:cubicBezTo>
                  <a:cubicBezTo>
                    <a:pt x="316034" y="875581"/>
                    <a:pt x="140060" y="1199771"/>
                    <a:pt x="59256" y="1551799"/>
                  </a:cubicBezTo>
                  <a:cubicBezTo>
                    <a:pt x="27832" y="1688300"/>
                    <a:pt x="10774" y="1830189"/>
                    <a:pt x="8978" y="1972078"/>
                  </a:cubicBezTo>
                  <a:cubicBezTo>
                    <a:pt x="92476" y="1710751"/>
                    <a:pt x="253186" y="1486243"/>
                    <a:pt x="474051" y="1321005"/>
                  </a:cubicBezTo>
                  <a:cubicBezTo>
                    <a:pt x="700302" y="1152175"/>
                    <a:pt x="970547" y="1061474"/>
                    <a:pt x="1253362" y="1061474"/>
                  </a:cubicBezTo>
                  <a:cubicBezTo>
                    <a:pt x="1379955" y="1061474"/>
                    <a:pt x="1505650" y="1079434"/>
                    <a:pt x="1626857" y="1114458"/>
                  </a:cubicBezTo>
                  <a:cubicBezTo>
                    <a:pt x="1634039" y="1116254"/>
                    <a:pt x="1642119" y="1118948"/>
                    <a:pt x="1649302" y="1121642"/>
                  </a:cubicBezTo>
                  <a:cubicBezTo>
                    <a:pt x="1871962" y="792064"/>
                    <a:pt x="1988679" y="407706"/>
                    <a:pt x="1988679" y="8980"/>
                  </a:cubicBezTo>
                  <a:close/>
                </a:path>
              </a:pathLst>
            </a:custGeom>
            <a:solidFill>
              <a:srgbClr val="EFBE48"/>
            </a:solidFill>
            <a:ln w="8971" cap="flat">
              <a:solidFill>
                <a:srgbClr val="85A56E"/>
              </a:solidFill>
              <a:prstDash val="solid"/>
              <a:miter/>
            </a:ln>
          </p:spPr>
          <p:txBody>
            <a:bodyPr rtlCol="0" anchor="ctr"/>
            <a:lstStyle/>
            <a:p>
              <a:endParaRPr lang="en-US"/>
            </a:p>
          </p:txBody>
        </p:sp>
        <p:sp>
          <p:nvSpPr>
            <p:cNvPr id="144" name="Freeform 196">
              <a:extLst>
                <a:ext uri="{FF2B5EF4-FFF2-40B4-BE49-F238E27FC236}">
                  <a16:creationId xmlns:a16="http://schemas.microsoft.com/office/drawing/2014/main" id="{0D19656F-A70B-4CF4-1F51-23A53C108AFA}"/>
                </a:ext>
              </a:extLst>
            </p:cNvPr>
            <p:cNvSpPr/>
            <p:nvPr/>
          </p:nvSpPr>
          <p:spPr>
            <a:xfrm>
              <a:off x="3309377" y="4384083"/>
              <a:ext cx="1657382" cy="946556"/>
            </a:xfrm>
            <a:custGeom>
              <a:avLst/>
              <a:gdLst>
                <a:gd name="connsiteX0" fmla="*/ 5387 w 1657382"/>
                <a:gd name="connsiteY0" fmla="*/ 946556 h 946556"/>
                <a:gd name="connsiteX1" fmla="*/ 0 w 1657382"/>
                <a:gd name="connsiteY1" fmla="*/ 943862 h 946556"/>
                <a:gd name="connsiteX2" fmla="*/ 898 w 1657382"/>
                <a:gd name="connsiteY2" fmla="*/ 940270 h 946556"/>
                <a:gd name="connsiteX3" fmla="*/ 8080 w 1657382"/>
                <a:gd name="connsiteY3" fmla="*/ 916023 h 946556"/>
                <a:gd name="connsiteX4" fmla="*/ 474051 w 1657382"/>
                <a:gd name="connsiteY4" fmla="*/ 259562 h 946556"/>
                <a:gd name="connsiteX5" fmla="*/ 1253362 w 1657382"/>
                <a:gd name="connsiteY5" fmla="*/ 31 h 946556"/>
                <a:gd name="connsiteX6" fmla="*/ 1626856 w 1657382"/>
                <a:gd name="connsiteY6" fmla="*/ 53015 h 946556"/>
                <a:gd name="connsiteX7" fmla="*/ 1651995 w 1657382"/>
                <a:gd name="connsiteY7" fmla="*/ 61097 h 946556"/>
                <a:gd name="connsiteX8" fmla="*/ 1657383 w 1657382"/>
                <a:gd name="connsiteY8" fmla="*/ 62893 h 946556"/>
                <a:gd name="connsiteX9" fmla="*/ 1655587 w 1657382"/>
                <a:gd name="connsiteY9" fmla="*/ 68281 h 946556"/>
                <a:gd name="connsiteX10" fmla="*/ 1603513 w 1657382"/>
                <a:gd name="connsiteY10" fmla="*/ 141022 h 946556"/>
                <a:gd name="connsiteX11" fmla="*/ 1602615 w 1657382"/>
                <a:gd name="connsiteY11" fmla="*/ 141920 h 946556"/>
                <a:gd name="connsiteX12" fmla="*/ 913087 w 1657382"/>
                <a:gd name="connsiteY12" fmla="*/ 725641 h 946556"/>
                <a:gd name="connsiteX13" fmla="*/ 5387 w 1657382"/>
                <a:gd name="connsiteY13" fmla="*/ 946556 h 946556"/>
                <a:gd name="connsiteX14" fmla="*/ 5387 w 1657382"/>
                <a:gd name="connsiteY14" fmla="*/ 946556 h 946556"/>
                <a:gd name="connsiteX15" fmla="*/ 1254260 w 1657382"/>
                <a:gd name="connsiteY15" fmla="*/ 4521 h 946556"/>
                <a:gd name="connsiteX16" fmla="*/ 1254260 w 1657382"/>
                <a:gd name="connsiteY16" fmla="*/ 9011 h 946556"/>
                <a:gd name="connsiteX17" fmla="*/ 479438 w 1657382"/>
                <a:gd name="connsiteY17" fmla="*/ 266746 h 946556"/>
                <a:gd name="connsiteX18" fmla="*/ 16161 w 1657382"/>
                <a:gd name="connsiteY18" fmla="*/ 917819 h 946556"/>
                <a:gd name="connsiteX19" fmla="*/ 10774 w 1657382"/>
                <a:gd name="connsiteY19" fmla="*/ 936678 h 946556"/>
                <a:gd name="connsiteX20" fmla="*/ 908597 w 1657382"/>
                <a:gd name="connsiteY20" fmla="*/ 717558 h 946556"/>
                <a:gd name="connsiteX21" fmla="*/ 1593637 w 1657382"/>
                <a:gd name="connsiteY21" fmla="*/ 137430 h 946556"/>
                <a:gd name="connsiteX22" fmla="*/ 1594535 w 1657382"/>
                <a:gd name="connsiteY22" fmla="*/ 136532 h 946556"/>
                <a:gd name="connsiteX23" fmla="*/ 1643915 w 1657382"/>
                <a:gd name="connsiteY23" fmla="*/ 68281 h 946556"/>
                <a:gd name="connsiteX24" fmla="*/ 1624163 w 1657382"/>
                <a:gd name="connsiteY24" fmla="*/ 61995 h 946556"/>
                <a:gd name="connsiteX25" fmla="*/ 1256953 w 1657382"/>
                <a:gd name="connsiteY25" fmla="*/ 9011 h 946556"/>
                <a:gd name="connsiteX26" fmla="*/ 1253362 w 1657382"/>
                <a:gd name="connsiteY26" fmla="*/ 9011 h 946556"/>
                <a:gd name="connsiteX27" fmla="*/ 1254260 w 1657382"/>
                <a:gd name="connsiteY27" fmla="*/ 4521 h 94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657382" h="946556">
                  <a:moveTo>
                    <a:pt x="5387" y="946556"/>
                  </a:moveTo>
                  <a:lnTo>
                    <a:pt x="0" y="943862"/>
                  </a:lnTo>
                  <a:lnTo>
                    <a:pt x="898" y="940270"/>
                  </a:lnTo>
                  <a:cubicBezTo>
                    <a:pt x="3591" y="932188"/>
                    <a:pt x="5387" y="924105"/>
                    <a:pt x="8080" y="916023"/>
                  </a:cubicBezTo>
                  <a:cubicBezTo>
                    <a:pt x="90680" y="652900"/>
                    <a:pt x="252289" y="425698"/>
                    <a:pt x="474051" y="259562"/>
                  </a:cubicBezTo>
                  <a:cubicBezTo>
                    <a:pt x="700302" y="90732"/>
                    <a:pt x="970547" y="929"/>
                    <a:pt x="1253362" y="31"/>
                  </a:cubicBezTo>
                  <a:cubicBezTo>
                    <a:pt x="1379955" y="-867"/>
                    <a:pt x="1505650" y="17991"/>
                    <a:pt x="1626856" y="53015"/>
                  </a:cubicBezTo>
                  <a:cubicBezTo>
                    <a:pt x="1635835" y="55709"/>
                    <a:pt x="1643915" y="58403"/>
                    <a:pt x="1651995" y="61097"/>
                  </a:cubicBezTo>
                  <a:lnTo>
                    <a:pt x="1657383" y="62893"/>
                  </a:lnTo>
                  <a:lnTo>
                    <a:pt x="1655587" y="68281"/>
                  </a:lnTo>
                  <a:cubicBezTo>
                    <a:pt x="1639426" y="92528"/>
                    <a:pt x="1621470" y="116775"/>
                    <a:pt x="1603513" y="141022"/>
                  </a:cubicBezTo>
                  <a:lnTo>
                    <a:pt x="1602615" y="141920"/>
                  </a:lnTo>
                  <a:cubicBezTo>
                    <a:pt x="1421255" y="385286"/>
                    <a:pt x="1182434" y="587344"/>
                    <a:pt x="913087" y="725641"/>
                  </a:cubicBezTo>
                  <a:cubicBezTo>
                    <a:pt x="631170" y="871121"/>
                    <a:pt x="325910" y="944760"/>
                    <a:pt x="5387" y="946556"/>
                  </a:cubicBezTo>
                  <a:lnTo>
                    <a:pt x="5387" y="946556"/>
                  </a:lnTo>
                  <a:close/>
                  <a:moveTo>
                    <a:pt x="1254260" y="4521"/>
                  </a:moveTo>
                  <a:lnTo>
                    <a:pt x="1254260" y="9011"/>
                  </a:lnTo>
                  <a:cubicBezTo>
                    <a:pt x="972343" y="9909"/>
                    <a:pt x="704792" y="98814"/>
                    <a:pt x="479438" y="266746"/>
                  </a:cubicBezTo>
                  <a:cubicBezTo>
                    <a:pt x="258573" y="431984"/>
                    <a:pt x="98761" y="656492"/>
                    <a:pt x="16161" y="917819"/>
                  </a:cubicBezTo>
                  <a:cubicBezTo>
                    <a:pt x="14365" y="924105"/>
                    <a:pt x="12569" y="930392"/>
                    <a:pt x="10774" y="936678"/>
                  </a:cubicBezTo>
                  <a:cubicBezTo>
                    <a:pt x="326808" y="934882"/>
                    <a:pt x="629374" y="861243"/>
                    <a:pt x="908597" y="717558"/>
                  </a:cubicBezTo>
                  <a:cubicBezTo>
                    <a:pt x="1176149" y="580159"/>
                    <a:pt x="1413174" y="379000"/>
                    <a:pt x="1593637" y="137430"/>
                  </a:cubicBezTo>
                  <a:lnTo>
                    <a:pt x="1594535" y="136532"/>
                  </a:lnTo>
                  <a:cubicBezTo>
                    <a:pt x="1611593" y="114081"/>
                    <a:pt x="1627754" y="90732"/>
                    <a:pt x="1643915" y="68281"/>
                  </a:cubicBezTo>
                  <a:cubicBezTo>
                    <a:pt x="1637630" y="66485"/>
                    <a:pt x="1630448" y="64689"/>
                    <a:pt x="1624163" y="61995"/>
                  </a:cubicBezTo>
                  <a:cubicBezTo>
                    <a:pt x="1505650" y="26972"/>
                    <a:pt x="1381751" y="9011"/>
                    <a:pt x="1256953" y="9011"/>
                  </a:cubicBezTo>
                  <a:cubicBezTo>
                    <a:pt x="1256055" y="9011"/>
                    <a:pt x="1255157" y="9011"/>
                    <a:pt x="1253362" y="9011"/>
                  </a:cubicBezTo>
                  <a:lnTo>
                    <a:pt x="1254260" y="4521"/>
                  </a:lnTo>
                  <a:close/>
                </a:path>
              </a:pathLst>
            </a:custGeom>
            <a:solidFill>
              <a:srgbClr val="84A56E"/>
            </a:solidFill>
            <a:ln w="8971" cap="flat">
              <a:solidFill>
                <a:srgbClr val="056C6D"/>
              </a:solidFill>
              <a:prstDash val="solid"/>
              <a:miter/>
            </a:ln>
          </p:spPr>
          <p:txBody>
            <a:bodyPr rtlCol="0" anchor="ctr"/>
            <a:lstStyle/>
            <a:p>
              <a:endParaRPr lang="en-US"/>
            </a:p>
          </p:txBody>
        </p:sp>
      </p:grpSp>
    </p:spTree>
    <p:extLst>
      <p:ext uri="{BB962C8B-B14F-4D97-AF65-F5344CB8AC3E}">
        <p14:creationId xmlns:p14="http://schemas.microsoft.com/office/powerpoint/2010/main" val="18766484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684</Words>
  <Application>Microsoft Office PowerPoint</Application>
  <PresentationFormat>Custom</PresentationFormat>
  <Paragraphs>69</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Times New Roman</vt:lpstr>
      <vt:lpstr>Office Theme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lastModifiedBy>Orla Casey</cp:lastModifiedBy>
  <cp:revision>16</cp:revision>
  <dcterms:created xsi:type="dcterms:W3CDTF">2023-02-10T09:51:31Z</dcterms:created>
  <dcterms:modified xsi:type="dcterms:W3CDTF">2024-08-19T07:15:55Z</dcterms:modified>
</cp:coreProperties>
</file>